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7" r:id="rId7"/>
    <p:sldId id="268" r:id="rId8"/>
    <p:sldId id="269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-387424"/>
            <a:ext cx="11665296" cy="78040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7357" y="908720"/>
            <a:ext cx="52048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о приготовлении </a:t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поварами школьной столовой </a:t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горячего завтрака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-315416"/>
            <a:ext cx="113052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«ГУДЕРМЕССКАЯ СРЕДНЯЯ ШКОЛА №12 </a:t>
            </a:r>
          </a:p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ИМЕНИ АХМАТА АБДУЛХАМИДОВИЧА КАДЫРОВА»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208912" cy="1656184"/>
          </a:xfrm>
        </p:spPr>
        <p:txBody>
          <a:bodyPr/>
          <a:lstStyle/>
          <a:p>
            <a:pPr algn="just"/>
            <a:r>
              <a:rPr lang="ru-RU" dirty="0" smtClean="0">
                <a:latin typeface="+mj-lt"/>
                <a:cs typeface="Times New Roman" pitchFamily="18" charset="0"/>
              </a:rPr>
              <a:t>     Школьные завтраки – это не только важная составляющая часть дневного рациона ребенка, но и основа его физического и интеллектуального развития.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16832"/>
            <a:ext cx="4509120" cy="450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5"/>
          <p:cNvSpPr txBox="1">
            <a:spLocks/>
          </p:cNvSpPr>
          <p:nvPr/>
        </p:nvSpPr>
        <p:spPr>
          <a:xfrm>
            <a:off x="467544" y="865185"/>
            <a:ext cx="4464496" cy="46291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Рано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утром на рассвете,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Когда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спят еще все дети,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Повара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наши спешат,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Приготовить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всё хотят.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Чтобы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вкусные котлеты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Уплетали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наши дети.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И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полезное какао,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Чтоб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учится хорошо!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20688"/>
            <a:ext cx="2741414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– залог хорошей успеваемости!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 txBox="1">
            <a:spLocks/>
          </p:cNvSpPr>
          <p:nvPr/>
        </p:nvSpPr>
        <p:spPr>
          <a:xfrm>
            <a:off x="323528" y="1600200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 fontAlgn="base"/>
            <a:r>
              <a:rPr lang="ru-RU" sz="2400" dirty="0" smtClean="0"/>
              <a:t>         Каждый прием пищи ребенка в школе должно включать </a:t>
            </a:r>
            <a:br>
              <a:rPr lang="ru-RU" sz="2400" dirty="0" smtClean="0"/>
            </a:br>
            <a:r>
              <a:rPr lang="ru-RU" sz="2400" b="1" dirty="0" smtClean="0"/>
              <a:t>основные четыре группы продуктов</a:t>
            </a:r>
            <a:r>
              <a:rPr lang="ru-RU" sz="2400" dirty="0" smtClean="0"/>
              <a:t>: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белковая пища </a:t>
            </a:r>
            <a:br>
              <a:rPr lang="ru-RU" sz="2400" dirty="0" smtClean="0"/>
            </a:br>
            <a:r>
              <a:rPr lang="ru-RU" sz="2400" dirty="0" smtClean="0"/>
              <a:t> (</a:t>
            </a:r>
            <a:r>
              <a:rPr lang="ru-RU" sz="2400" i="1" dirty="0" smtClean="0"/>
              <a:t>рыба, мясо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злаки (</a:t>
            </a:r>
            <a:r>
              <a:rPr lang="ru-RU" sz="2400" i="1" dirty="0" smtClean="0"/>
              <a:t>каша, хлопья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молочные или кисломолочные продукты,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фрукты или овощи.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04828"/>
            <a:ext cx="4464496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5"/>
          <p:cNvSpPr txBox="1">
            <a:spLocks/>
          </p:cNvSpPr>
          <p:nvPr/>
        </p:nvSpPr>
        <p:spPr>
          <a:xfrm>
            <a:off x="179512" y="560076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ctr" fontAlgn="base"/>
            <a:r>
              <a:rPr lang="ru-RU" sz="2400" dirty="0" smtClean="0"/>
              <a:t>    </a:t>
            </a:r>
            <a:r>
              <a:rPr lang="ru-RU" sz="2400" dirty="0" smtClean="0"/>
              <a:t>Школьная нагрузка требует повышенной концентрации внимания, а значит, завтрак для школьника должен быть максимально полезным и полноценным.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340768"/>
            <a:ext cx="4365104" cy="436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63408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Завтрак – залог здоровья!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019" y="1052736"/>
            <a:ext cx="32365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в меню ребят 1-4 классов: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Каша пшеничная (рассыпчатая).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Черный чай с лимоном.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Хлеб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пшеничный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Зеленое яблоко.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20" y="1241736"/>
            <a:ext cx="5288928" cy="5288928"/>
          </a:xfrm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6156176" y="2464188"/>
            <a:ext cx="3657600" cy="4572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8316416" cy="980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Технология приготовления завтрака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0858" y="899555"/>
            <a:ext cx="5832648" cy="62192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Каша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Состав: </a:t>
            </a:r>
            <a:r>
              <a:rPr lang="ru-RU" dirty="0"/>
              <a:t>п</a:t>
            </a:r>
            <a:r>
              <a:rPr lang="ru-RU" dirty="0" smtClean="0"/>
              <a:t>шено, вода,    соль йодированная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50858" y="1628800"/>
            <a:ext cx="5832648" cy="2520280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 smtClean="0"/>
              <a:t>Способ приготовления:</a:t>
            </a:r>
          </a:p>
          <a:p>
            <a:pPr marL="0" indent="0">
              <a:buNone/>
            </a:pPr>
            <a:r>
              <a:rPr lang="ru-RU" sz="2600" dirty="0" smtClean="0"/>
              <a:t>Пшеничная каша.</a:t>
            </a:r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r>
              <a:rPr lang="ru-RU" sz="2600" dirty="0" smtClean="0"/>
              <a:t>Предварительно перебрав </a:t>
            </a:r>
          </a:p>
          <a:p>
            <a:pPr marL="0" indent="0">
              <a:buNone/>
            </a:pPr>
            <a:r>
              <a:rPr lang="ru-RU" sz="2600" dirty="0" smtClean="0"/>
              <a:t>крупу, промыть ее водой.</a:t>
            </a:r>
          </a:p>
          <a:p>
            <a:pPr marL="0" indent="0">
              <a:buNone/>
            </a:pPr>
            <a:r>
              <a:rPr lang="ru-RU" sz="2600" dirty="0" smtClean="0"/>
              <a:t>Промытое пшено засыпать в горячую воду, бланшировать 1 минуту, слить воду и засыпать в большое количество подсоленной воды.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188" y="1497268"/>
            <a:ext cx="2057304" cy="2567319"/>
          </a:xfrm>
          <a:prstGeom prst="rect">
            <a:avLst/>
          </a:prstGeom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4932040" y="4614174"/>
            <a:ext cx="3657600" cy="2304256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ru-RU" dirty="0" smtClean="0"/>
              <a:t>Варить, помешивая при слабом кипячении до </a:t>
            </a:r>
            <a:r>
              <a:rPr lang="ru-RU" dirty="0" err="1" smtClean="0"/>
              <a:t>загустения</a:t>
            </a:r>
            <a:r>
              <a:rPr lang="ru-RU" dirty="0" smtClean="0"/>
              <a:t>. </a:t>
            </a:r>
          </a:p>
          <a:p>
            <a:pPr marL="0" indent="0">
              <a:buFont typeface="Wingdings"/>
              <a:buNone/>
            </a:pPr>
            <a:r>
              <a:rPr lang="ru-RU" dirty="0" smtClean="0"/>
              <a:t>Добавить масла.</a:t>
            </a:r>
          </a:p>
          <a:p>
            <a:pPr marL="0" indent="0">
              <a:buFont typeface="Wingdings"/>
              <a:buNone/>
            </a:pPr>
            <a:r>
              <a:rPr lang="ru-RU" dirty="0" smtClean="0"/>
              <a:t>Закрыть крышкой и уваривать до готовности на водной бане при температуре 140 С.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82" y="4064587"/>
            <a:ext cx="4283968" cy="240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72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8336" y="243262"/>
            <a:ext cx="3657600" cy="4572000"/>
          </a:xfrm>
        </p:spPr>
        <p:txBody>
          <a:bodyPr/>
          <a:lstStyle/>
          <a:p>
            <a:r>
              <a:rPr lang="ru-RU" dirty="0" smtClean="0"/>
              <a:t>Промыть яблоки.</a:t>
            </a:r>
          </a:p>
          <a:p>
            <a:r>
              <a:rPr lang="ru-RU" dirty="0" smtClean="0"/>
              <a:t>Заварить черный чай.</a:t>
            </a:r>
          </a:p>
          <a:p>
            <a:r>
              <a:rPr lang="ru-RU" dirty="0" smtClean="0"/>
              <a:t>Добавить лимон.</a:t>
            </a:r>
          </a:p>
          <a:p>
            <a:r>
              <a:rPr lang="ru-RU" dirty="0" smtClean="0"/>
              <a:t>Подавать с бутербродами.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56792"/>
            <a:ext cx="5008984" cy="5008984"/>
          </a:xfrm>
        </p:spPr>
      </p:pic>
    </p:spTree>
    <p:extLst>
      <p:ext uri="{BB962C8B-B14F-4D97-AF65-F5344CB8AC3E}">
        <p14:creationId xmlns:p14="http://schemas.microsoft.com/office/powerpoint/2010/main" val="3663300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3561" y="0"/>
            <a:ext cx="10614959" cy="710140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324544" y="1556792"/>
            <a:ext cx="6665168" cy="4053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Спасибо за внимание!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Рисунок 5" descr="56794360.png"/>
          <p:cNvPicPr>
            <a:picLocks noChangeAspect="1"/>
          </p:cNvPicPr>
          <p:nvPr/>
        </p:nvPicPr>
        <p:blipFill>
          <a:blip r:embed="rId3" cstate="print"/>
          <a:srcRect l="63608" t="-999" b="65000"/>
          <a:stretch>
            <a:fillRect/>
          </a:stretch>
        </p:blipFill>
        <p:spPr>
          <a:xfrm>
            <a:off x="1619672" y="3284984"/>
            <a:ext cx="2736304" cy="272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196</TotalTime>
  <Words>233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Здоровое питание – залог хорошей успеваемости!</vt:lpstr>
      <vt:lpstr>Презентация PowerPoint</vt:lpstr>
      <vt:lpstr>Завтрак – залог здоровья!</vt:lpstr>
      <vt:lpstr>Технология приготовления завтрака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Альбина</dc:creator>
  <cp:lastModifiedBy>Пользователь</cp:lastModifiedBy>
  <cp:revision>19</cp:revision>
  <dcterms:created xsi:type="dcterms:W3CDTF">2017-11-25T14:32:45Z</dcterms:created>
  <dcterms:modified xsi:type="dcterms:W3CDTF">2023-05-11T16:58:44Z</dcterms:modified>
</cp:coreProperties>
</file>