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8" r:id="rId8"/>
    <p:sldId id="269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-387424"/>
            <a:ext cx="11665296" cy="7804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357" y="908720"/>
            <a:ext cx="5204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 приготовлении 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поварами школьной столовой 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горячего завтрака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-315416"/>
            <a:ext cx="113052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«ГУДЕРМЕССКАЯ СРЕДНЯЯ ШКОЛА №12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АХМАТА АБДУЛХАМИДОВИЧА КАДЫРОВА»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08912" cy="1656184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     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4509120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467544" y="865185"/>
            <a:ext cx="4464496" cy="4629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Рано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утром на рассвете,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Когда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спят еще все дети,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Повара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наши спешат,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Приготовить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всё хотят.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Чтобы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вкусные котлеты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Уплетали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наши дети.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полезное какао,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Чтоб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учится хорошо!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20688"/>
            <a:ext cx="274141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залог хорошей успеваемости!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400" dirty="0" smtClean="0"/>
              <a:t>         Каждый прием пищи ребенка в школе должно включать </a:t>
            </a:r>
            <a:br>
              <a:rPr lang="ru-RU" sz="2400" dirty="0" smtClean="0"/>
            </a:br>
            <a:r>
              <a:rPr lang="ru-RU" sz="2400" b="1" dirty="0" smtClean="0"/>
              <a:t>основные четыре группы продуктов</a:t>
            </a:r>
            <a:r>
              <a:rPr lang="ru-RU" sz="2400" dirty="0" smtClean="0"/>
              <a:t>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белковая пища </a:t>
            </a:r>
            <a:br>
              <a:rPr lang="ru-RU" sz="2400" dirty="0" smtClean="0"/>
            </a:br>
            <a:r>
              <a:rPr lang="ru-RU" sz="2400" dirty="0" smtClean="0"/>
              <a:t> (</a:t>
            </a:r>
            <a:r>
              <a:rPr lang="ru-RU" sz="2400" i="1" dirty="0" smtClean="0"/>
              <a:t>рыба, мясо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злаки (</a:t>
            </a:r>
            <a:r>
              <a:rPr lang="ru-RU" sz="2400" i="1" dirty="0" smtClean="0"/>
              <a:t>каша, хлопья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молочные или кисломолочные продукты,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фрукты или овощи.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04828"/>
            <a:ext cx="446449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179512" y="560076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 fontAlgn="base"/>
            <a:r>
              <a:rPr lang="ru-RU" sz="2400" dirty="0" smtClean="0"/>
              <a:t>    </a:t>
            </a:r>
            <a:r>
              <a:rPr lang="ru-RU" sz="2400" dirty="0" smtClean="0"/>
              <a:t>Школьная нагрузка требует повышенной концентрации внимания, а значит, завтрак для школьника должен быть максимально полезным и полноценным.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0768"/>
            <a:ext cx="4365104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 – залог здоровья!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019" y="1052736"/>
            <a:ext cx="32365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в меню ребят 1-4 классов: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Каша пшеничная (рассыпчатая).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чай с лимоном.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пшеничный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Зеленое яблоко.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20" y="1241736"/>
            <a:ext cx="5288928" cy="5288928"/>
          </a:xfrm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156176" y="2464188"/>
            <a:ext cx="3657600" cy="4572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7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316416" cy="980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приготовления завтрака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0858" y="899555"/>
            <a:ext cx="5832648" cy="6219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Каша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Состав: </a:t>
            </a:r>
            <a:r>
              <a:rPr lang="ru-RU" dirty="0"/>
              <a:t>п</a:t>
            </a:r>
            <a:r>
              <a:rPr lang="ru-RU" dirty="0" smtClean="0"/>
              <a:t>шено, вода,    соль йодированная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50858" y="1628800"/>
            <a:ext cx="5832648" cy="252028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Способ приготовления:</a:t>
            </a:r>
          </a:p>
          <a:p>
            <a:pPr marL="0" indent="0">
              <a:buNone/>
            </a:pPr>
            <a:r>
              <a:rPr lang="ru-RU" sz="2600" dirty="0" smtClean="0"/>
              <a:t>Пшеничная каша.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Предварительно перебрав </a:t>
            </a:r>
          </a:p>
          <a:p>
            <a:pPr marL="0" indent="0">
              <a:buNone/>
            </a:pPr>
            <a:r>
              <a:rPr lang="ru-RU" sz="2600" dirty="0" smtClean="0"/>
              <a:t>крупу, промыть ее водой.</a:t>
            </a:r>
          </a:p>
          <a:p>
            <a:pPr marL="0" indent="0">
              <a:buNone/>
            </a:pPr>
            <a:r>
              <a:rPr lang="ru-RU" sz="2600" dirty="0" smtClean="0"/>
              <a:t>Промытое пшено засыпать в горячую воду, бланшировать 1 минуту, слить воду и засыпать в большое количество подсоленной воды.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8" y="1497268"/>
            <a:ext cx="2057304" cy="2567319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4932040" y="4614174"/>
            <a:ext cx="3657600" cy="230425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ru-RU" dirty="0" smtClean="0"/>
              <a:t>Варить, помешивая при слабом кипячении до </a:t>
            </a:r>
            <a:r>
              <a:rPr lang="ru-RU" dirty="0" err="1" smtClean="0"/>
              <a:t>загустения</a:t>
            </a:r>
            <a:r>
              <a:rPr lang="ru-RU" dirty="0" smtClean="0"/>
              <a:t>. </a:t>
            </a:r>
          </a:p>
          <a:p>
            <a:pPr marL="0" indent="0">
              <a:buFont typeface="Wingdings"/>
              <a:buNone/>
            </a:pPr>
            <a:r>
              <a:rPr lang="ru-RU" dirty="0" smtClean="0"/>
              <a:t>Добавить масла.</a:t>
            </a:r>
          </a:p>
          <a:p>
            <a:pPr marL="0" indent="0">
              <a:buFont typeface="Wingdings"/>
              <a:buNone/>
            </a:pPr>
            <a:r>
              <a:rPr lang="ru-RU" dirty="0" smtClean="0"/>
              <a:t>Закрыть крышкой и уваривать до готовности на водной бане при температуре 140 С.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2" y="4064587"/>
            <a:ext cx="4283968" cy="24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8336" y="243262"/>
            <a:ext cx="3657600" cy="4572000"/>
          </a:xfrm>
        </p:spPr>
        <p:txBody>
          <a:bodyPr/>
          <a:lstStyle/>
          <a:p>
            <a:r>
              <a:rPr lang="ru-RU" dirty="0" smtClean="0"/>
              <a:t>Промыть яблоки.</a:t>
            </a:r>
          </a:p>
          <a:p>
            <a:r>
              <a:rPr lang="ru-RU" dirty="0" smtClean="0"/>
              <a:t>Заварить черный чай.</a:t>
            </a:r>
          </a:p>
          <a:p>
            <a:r>
              <a:rPr lang="ru-RU" dirty="0" smtClean="0"/>
              <a:t>Добавить лимон.</a:t>
            </a:r>
          </a:p>
          <a:p>
            <a:r>
              <a:rPr lang="ru-RU" dirty="0" smtClean="0"/>
              <a:t>Подавать с бутербродами.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5008984" cy="5008984"/>
          </a:xfrm>
        </p:spPr>
      </p:pic>
    </p:spTree>
    <p:extLst>
      <p:ext uri="{BB962C8B-B14F-4D97-AF65-F5344CB8AC3E}">
        <p14:creationId xmlns:p14="http://schemas.microsoft.com/office/powerpoint/2010/main" val="366330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3561" y="0"/>
            <a:ext cx="10614959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1556792"/>
            <a:ext cx="6665168" cy="4053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56794360.png"/>
          <p:cNvPicPr>
            <a:picLocks noChangeAspect="1"/>
          </p:cNvPicPr>
          <p:nvPr/>
        </p:nvPicPr>
        <p:blipFill>
          <a:blip r:embed="rId3" cstate="print"/>
          <a:srcRect l="63608" t="-999" b="65000"/>
          <a:stretch>
            <a:fillRect/>
          </a:stretch>
        </p:blipFill>
        <p:spPr>
          <a:xfrm>
            <a:off x="1619672" y="3284984"/>
            <a:ext cx="2736304" cy="27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233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Здоровое питание – залог хорошей успеваемости!</vt:lpstr>
      <vt:lpstr>Презентация PowerPoint</vt:lpstr>
      <vt:lpstr>Завтрак – залог здоровья!</vt:lpstr>
      <vt:lpstr>Технология приготовления завтрака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Пользователь</cp:lastModifiedBy>
  <cp:revision>19</cp:revision>
  <dcterms:created xsi:type="dcterms:W3CDTF">2017-11-25T14:32:45Z</dcterms:created>
  <dcterms:modified xsi:type="dcterms:W3CDTF">2023-05-11T16:58:44Z</dcterms:modified>
</cp:coreProperties>
</file>