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3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85932" autoAdjust="0"/>
  </p:normalViewPr>
  <p:slideViewPr>
    <p:cSldViewPr>
      <p:cViewPr varScale="1">
        <p:scale>
          <a:sx n="75" d="100"/>
          <a:sy n="75" d="100"/>
        </p:scale>
        <p:origin x="17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E350FF-631F-4324-999C-2B03681CECC0}" type="doc">
      <dgm:prSet loTypeId="urn:microsoft.com/office/officeart/2005/8/layout/cycle7" loCatId="cycle" qsTypeId="urn:microsoft.com/office/officeart/2005/8/quickstyle/simple1" qsCatId="simple" csTypeId="urn:microsoft.com/office/officeart/2005/8/colors/colorful3" csCatId="colorful" phldr="1"/>
      <dgm:spPr/>
    </dgm:pt>
    <dgm:pt modelId="{CF899DC8-F3CC-4470-862C-5E62D7EBC787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Единые подходы к содержанию образования, воспитания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834BB21-64E2-4491-8784-58327DC24F46}" type="parTrans" cxnId="{0FA6237F-2632-4698-B806-81C068938788}">
      <dgm:prSet/>
      <dgm:spPr/>
      <dgm:t>
        <a:bodyPr/>
        <a:lstStyle/>
        <a:p>
          <a:endParaRPr lang="ru-RU"/>
        </a:p>
      </dgm:t>
    </dgm:pt>
    <dgm:pt modelId="{89FA387C-5779-403C-9430-6047CB75E037}" type="sibTrans" cxnId="{0FA6237F-2632-4698-B806-81C068938788}">
      <dgm:prSet/>
      <dgm:spPr/>
      <dgm:t>
        <a:bodyPr/>
        <a:lstStyle/>
        <a:p>
          <a:endParaRPr lang="ru-RU"/>
        </a:p>
      </dgm:t>
    </dgm:pt>
    <dgm:pt modelId="{C6B47396-151B-4681-A715-40E917CC2731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Единая система мониторинга эффективности образовательных организаций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B1048FC-1BA2-475F-85EE-8851BEE6CCD9}" type="parTrans" cxnId="{9DD9B2FC-B3BD-4D0A-B5F1-C0E65C347B4B}">
      <dgm:prSet/>
      <dgm:spPr/>
      <dgm:t>
        <a:bodyPr/>
        <a:lstStyle/>
        <a:p>
          <a:endParaRPr lang="ru-RU"/>
        </a:p>
      </dgm:t>
    </dgm:pt>
    <dgm:pt modelId="{1A908B4E-4FC5-4A73-8B66-29A01069A67C}" type="sibTrans" cxnId="{9DD9B2FC-B3BD-4D0A-B5F1-C0E65C347B4B}">
      <dgm:prSet/>
      <dgm:spPr/>
      <dgm:t>
        <a:bodyPr/>
        <a:lstStyle/>
        <a:p>
          <a:endParaRPr lang="ru-RU"/>
        </a:p>
      </dgm:t>
    </dgm:pt>
    <dgm:pt modelId="{F5E4EE5E-7F08-495F-9B6D-9252A09BCE34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Единые стандарты образовательного пространства страны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BA0E3A3-6DCC-4331-A516-9CC7969F41BA}" type="parTrans" cxnId="{2B452C42-EEB4-4724-B195-149D16797621}">
      <dgm:prSet/>
      <dgm:spPr/>
      <dgm:t>
        <a:bodyPr/>
        <a:lstStyle/>
        <a:p>
          <a:endParaRPr lang="ru-RU"/>
        </a:p>
      </dgm:t>
    </dgm:pt>
    <dgm:pt modelId="{13F39601-4D49-480E-B47F-7C39D25793A4}" type="sibTrans" cxnId="{2B452C42-EEB4-4724-B195-149D16797621}">
      <dgm:prSet/>
      <dgm:spPr/>
      <dgm:t>
        <a:bodyPr/>
        <a:lstStyle/>
        <a:p>
          <a:endParaRPr lang="ru-RU"/>
        </a:p>
      </dgm:t>
    </dgm:pt>
    <dgm:pt modelId="{F56860C5-2293-41F8-8AD1-489E1DD9A864}" type="pres">
      <dgm:prSet presAssocID="{F5E350FF-631F-4324-999C-2B03681CECC0}" presName="Name0" presStyleCnt="0">
        <dgm:presLayoutVars>
          <dgm:dir/>
          <dgm:resizeHandles val="exact"/>
        </dgm:presLayoutVars>
      </dgm:prSet>
      <dgm:spPr/>
    </dgm:pt>
    <dgm:pt modelId="{643F6C70-C05A-4DA1-A456-3852AA55A7D1}" type="pres">
      <dgm:prSet presAssocID="{CF899DC8-F3CC-4470-862C-5E62D7EBC787}" presName="node" presStyleLbl="node1" presStyleIdx="0" presStyleCnt="3" custScaleX="1841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77F95C-EDEA-44D7-B166-BFBAC51861A7}" type="pres">
      <dgm:prSet presAssocID="{89FA387C-5779-403C-9430-6047CB75E037}" presName="sibTrans" presStyleLbl="sibTrans2D1" presStyleIdx="0" presStyleCnt="3"/>
      <dgm:spPr/>
      <dgm:t>
        <a:bodyPr/>
        <a:lstStyle/>
        <a:p>
          <a:endParaRPr lang="ru-RU"/>
        </a:p>
      </dgm:t>
    </dgm:pt>
    <dgm:pt modelId="{9413EB5D-C354-47E6-9CCA-A99CB94460A6}" type="pres">
      <dgm:prSet presAssocID="{89FA387C-5779-403C-9430-6047CB75E037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5A451E12-A57A-483E-A44D-355997CCEC15}" type="pres">
      <dgm:prSet presAssocID="{C6B47396-151B-4681-A715-40E917CC2731}" presName="node" presStyleLbl="node1" presStyleIdx="1" presStyleCnt="3" custScaleX="129809" custScaleY="1351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E0B68A-54A4-4F5C-BD6C-7210086A968E}" type="pres">
      <dgm:prSet presAssocID="{1A908B4E-4FC5-4A73-8B66-29A01069A67C}" presName="sibTrans" presStyleLbl="sibTrans2D1" presStyleIdx="1" presStyleCnt="3"/>
      <dgm:spPr/>
      <dgm:t>
        <a:bodyPr/>
        <a:lstStyle/>
        <a:p>
          <a:endParaRPr lang="ru-RU"/>
        </a:p>
      </dgm:t>
    </dgm:pt>
    <dgm:pt modelId="{DB31B508-840E-4C63-A9B8-1ACE5C935897}" type="pres">
      <dgm:prSet presAssocID="{1A908B4E-4FC5-4A73-8B66-29A01069A67C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27B19BD8-2290-4B72-8908-1A3A1C1B2B23}" type="pres">
      <dgm:prSet presAssocID="{F5E4EE5E-7F08-495F-9B6D-9252A09BCE34}" presName="node" presStyleLbl="node1" presStyleIdx="2" presStyleCnt="3" custScaleX="129269" custScaleY="1332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E19B9B-52CA-4292-9E99-1F2B1EC6EE59}" type="pres">
      <dgm:prSet presAssocID="{13F39601-4D49-480E-B47F-7C39D25793A4}" presName="sibTrans" presStyleLbl="sibTrans2D1" presStyleIdx="2" presStyleCnt="3"/>
      <dgm:spPr/>
      <dgm:t>
        <a:bodyPr/>
        <a:lstStyle/>
        <a:p>
          <a:endParaRPr lang="ru-RU"/>
        </a:p>
      </dgm:t>
    </dgm:pt>
    <dgm:pt modelId="{383072FD-38A8-4CA6-BD88-45441ACE02CC}" type="pres">
      <dgm:prSet presAssocID="{13F39601-4D49-480E-B47F-7C39D25793A4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7B42B6E2-23F5-4C32-BEF6-444F86EF48D9}" type="presOf" srcId="{1A908B4E-4FC5-4A73-8B66-29A01069A67C}" destId="{14E0B68A-54A4-4F5C-BD6C-7210086A968E}" srcOrd="0" destOrd="0" presId="urn:microsoft.com/office/officeart/2005/8/layout/cycle7"/>
    <dgm:cxn modelId="{97988893-E1DF-4DB7-AC5D-6F86E5318754}" type="presOf" srcId="{89FA387C-5779-403C-9430-6047CB75E037}" destId="{9413EB5D-C354-47E6-9CCA-A99CB94460A6}" srcOrd="1" destOrd="0" presId="urn:microsoft.com/office/officeart/2005/8/layout/cycle7"/>
    <dgm:cxn modelId="{A4CC378F-7780-4CFE-9C95-45E4A22607A1}" type="presOf" srcId="{1A908B4E-4FC5-4A73-8B66-29A01069A67C}" destId="{DB31B508-840E-4C63-A9B8-1ACE5C935897}" srcOrd="1" destOrd="0" presId="urn:microsoft.com/office/officeart/2005/8/layout/cycle7"/>
    <dgm:cxn modelId="{A5E6C116-D436-4957-A796-940D19E853EC}" type="presOf" srcId="{C6B47396-151B-4681-A715-40E917CC2731}" destId="{5A451E12-A57A-483E-A44D-355997CCEC15}" srcOrd="0" destOrd="0" presId="urn:microsoft.com/office/officeart/2005/8/layout/cycle7"/>
    <dgm:cxn modelId="{1829FDF6-9952-4459-8016-E71CD7E20AAC}" type="presOf" srcId="{13F39601-4D49-480E-B47F-7C39D25793A4}" destId="{383072FD-38A8-4CA6-BD88-45441ACE02CC}" srcOrd="1" destOrd="0" presId="urn:microsoft.com/office/officeart/2005/8/layout/cycle7"/>
    <dgm:cxn modelId="{4F12908D-78F6-4F69-9593-F27882E200D7}" type="presOf" srcId="{89FA387C-5779-403C-9430-6047CB75E037}" destId="{7677F95C-EDEA-44D7-B166-BFBAC51861A7}" srcOrd="0" destOrd="0" presId="urn:microsoft.com/office/officeart/2005/8/layout/cycle7"/>
    <dgm:cxn modelId="{9DD9B2FC-B3BD-4D0A-B5F1-C0E65C347B4B}" srcId="{F5E350FF-631F-4324-999C-2B03681CECC0}" destId="{C6B47396-151B-4681-A715-40E917CC2731}" srcOrd="1" destOrd="0" parTransId="{BB1048FC-1BA2-475F-85EE-8851BEE6CCD9}" sibTransId="{1A908B4E-4FC5-4A73-8B66-29A01069A67C}"/>
    <dgm:cxn modelId="{758C059C-4021-4E80-B7EE-1A66C1CE0F7D}" type="presOf" srcId="{F5E4EE5E-7F08-495F-9B6D-9252A09BCE34}" destId="{27B19BD8-2290-4B72-8908-1A3A1C1B2B23}" srcOrd="0" destOrd="0" presId="urn:microsoft.com/office/officeart/2005/8/layout/cycle7"/>
    <dgm:cxn modelId="{D94D6544-AE86-4A72-B4CA-6DF2882F9175}" type="presOf" srcId="{CF899DC8-F3CC-4470-862C-5E62D7EBC787}" destId="{643F6C70-C05A-4DA1-A456-3852AA55A7D1}" srcOrd="0" destOrd="0" presId="urn:microsoft.com/office/officeart/2005/8/layout/cycle7"/>
    <dgm:cxn modelId="{92F04800-1DA7-4A8B-BDAC-9E6B414DBEC6}" type="presOf" srcId="{13F39601-4D49-480E-B47F-7C39D25793A4}" destId="{3FE19B9B-52CA-4292-9E99-1F2B1EC6EE59}" srcOrd="0" destOrd="0" presId="urn:microsoft.com/office/officeart/2005/8/layout/cycle7"/>
    <dgm:cxn modelId="{D341C865-A5C8-4CBB-9175-A1A35E7154B5}" type="presOf" srcId="{F5E350FF-631F-4324-999C-2B03681CECC0}" destId="{F56860C5-2293-41F8-8AD1-489E1DD9A864}" srcOrd="0" destOrd="0" presId="urn:microsoft.com/office/officeart/2005/8/layout/cycle7"/>
    <dgm:cxn modelId="{2B452C42-EEB4-4724-B195-149D16797621}" srcId="{F5E350FF-631F-4324-999C-2B03681CECC0}" destId="{F5E4EE5E-7F08-495F-9B6D-9252A09BCE34}" srcOrd="2" destOrd="0" parTransId="{DBA0E3A3-6DCC-4331-A516-9CC7969F41BA}" sibTransId="{13F39601-4D49-480E-B47F-7C39D25793A4}"/>
    <dgm:cxn modelId="{0FA6237F-2632-4698-B806-81C068938788}" srcId="{F5E350FF-631F-4324-999C-2B03681CECC0}" destId="{CF899DC8-F3CC-4470-862C-5E62D7EBC787}" srcOrd="0" destOrd="0" parTransId="{D834BB21-64E2-4491-8784-58327DC24F46}" sibTransId="{89FA387C-5779-403C-9430-6047CB75E037}"/>
    <dgm:cxn modelId="{7F5ACCDA-D306-4A83-BB32-532BCE6244E8}" type="presParOf" srcId="{F56860C5-2293-41F8-8AD1-489E1DD9A864}" destId="{643F6C70-C05A-4DA1-A456-3852AA55A7D1}" srcOrd="0" destOrd="0" presId="urn:microsoft.com/office/officeart/2005/8/layout/cycle7"/>
    <dgm:cxn modelId="{117BCF62-8CB3-4797-8714-ED3A504800C1}" type="presParOf" srcId="{F56860C5-2293-41F8-8AD1-489E1DD9A864}" destId="{7677F95C-EDEA-44D7-B166-BFBAC51861A7}" srcOrd="1" destOrd="0" presId="urn:microsoft.com/office/officeart/2005/8/layout/cycle7"/>
    <dgm:cxn modelId="{D716998E-5C05-46F6-A103-04648CA7C7FD}" type="presParOf" srcId="{7677F95C-EDEA-44D7-B166-BFBAC51861A7}" destId="{9413EB5D-C354-47E6-9CCA-A99CB94460A6}" srcOrd="0" destOrd="0" presId="urn:microsoft.com/office/officeart/2005/8/layout/cycle7"/>
    <dgm:cxn modelId="{8D3170FC-FD2C-402F-BBBB-4AF9412AE740}" type="presParOf" srcId="{F56860C5-2293-41F8-8AD1-489E1DD9A864}" destId="{5A451E12-A57A-483E-A44D-355997CCEC15}" srcOrd="2" destOrd="0" presId="urn:microsoft.com/office/officeart/2005/8/layout/cycle7"/>
    <dgm:cxn modelId="{FF95B2D8-ABD4-433D-ADAA-22068391AFC6}" type="presParOf" srcId="{F56860C5-2293-41F8-8AD1-489E1DD9A864}" destId="{14E0B68A-54A4-4F5C-BD6C-7210086A968E}" srcOrd="3" destOrd="0" presId="urn:microsoft.com/office/officeart/2005/8/layout/cycle7"/>
    <dgm:cxn modelId="{30B5D222-7900-4424-841E-1CA029D58840}" type="presParOf" srcId="{14E0B68A-54A4-4F5C-BD6C-7210086A968E}" destId="{DB31B508-840E-4C63-A9B8-1ACE5C935897}" srcOrd="0" destOrd="0" presId="urn:microsoft.com/office/officeart/2005/8/layout/cycle7"/>
    <dgm:cxn modelId="{D3CD3509-16D1-48B7-87C0-09FDCC0506FA}" type="presParOf" srcId="{F56860C5-2293-41F8-8AD1-489E1DD9A864}" destId="{27B19BD8-2290-4B72-8908-1A3A1C1B2B23}" srcOrd="4" destOrd="0" presId="urn:microsoft.com/office/officeart/2005/8/layout/cycle7"/>
    <dgm:cxn modelId="{B723C8EC-FAD1-490D-B32E-261D843AFD30}" type="presParOf" srcId="{F56860C5-2293-41F8-8AD1-489E1DD9A864}" destId="{3FE19B9B-52CA-4292-9E99-1F2B1EC6EE59}" srcOrd="5" destOrd="0" presId="urn:microsoft.com/office/officeart/2005/8/layout/cycle7"/>
    <dgm:cxn modelId="{5C2CFFF3-7725-4A28-9FAE-D505166F92F4}" type="presParOf" srcId="{3FE19B9B-52CA-4292-9E99-1F2B1EC6EE59}" destId="{383072FD-38A8-4CA6-BD88-45441ACE02CC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08035C-0E21-4904-8BA9-6E98F92DB27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B292C86-9503-42AF-BCE0-BAF1EF1F8195}">
      <dgm:prSet phldrT="[Текст]" custT="1"/>
      <dgm:spPr/>
      <dgm:t>
        <a:bodyPr/>
        <a:lstStyle/>
        <a:p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ФООП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3526B264-282D-43DB-85D7-6EF78218C9EF}" type="parTrans" cxnId="{448996F9-D64F-457D-9434-8DF54A55CFC7}">
      <dgm:prSet/>
      <dgm:spPr/>
      <dgm:t>
        <a:bodyPr/>
        <a:lstStyle/>
        <a:p>
          <a:endParaRPr lang="ru-RU"/>
        </a:p>
      </dgm:t>
    </dgm:pt>
    <dgm:pt modelId="{0A6D5A35-A234-4684-A7FD-FDE24FC1E0B0}" type="sibTrans" cxnId="{448996F9-D64F-457D-9434-8DF54A55CFC7}">
      <dgm:prSet/>
      <dgm:spPr/>
      <dgm:t>
        <a:bodyPr/>
        <a:lstStyle/>
        <a:p>
          <a:endParaRPr lang="ru-RU"/>
        </a:p>
      </dgm:t>
    </dgm:pt>
    <dgm:pt modelId="{2F700D93-F44F-4AA1-ACE7-15230E401FFC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Федеральный учебный план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68DB8EAA-4F11-437C-926C-231B62E6ABB1}" type="parTrans" cxnId="{E5791DEA-7EA2-4EC3-BAA4-580E45ADB26E}">
      <dgm:prSet/>
      <dgm:spPr/>
      <dgm:t>
        <a:bodyPr/>
        <a:lstStyle/>
        <a:p>
          <a:endParaRPr lang="ru-RU"/>
        </a:p>
      </dgm:t>
    </dgm:pt>
    <dgm:pt modelId="{190CC26A-40DD-4F94-9249-EE96D94860FA}" type="sibTrans" cxnId="{E5791DEA-7EA2-4EC3-BAA4-580E45ADB26E}">
      <dgm:prSet/>
      <dgm:spPr/>
      <dgm:t>
        <a:bodyPr/>
        <a:lstStyle/>
        <a:p>
          <a:endParaRPr lang="ru-RU"/>
        </a:p>
      </dgm:t>
    </dgm:pt>
    <dgm:pt modelId="{D710F693-168E-4BC3-B92F-9C71BB7BFB3F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Федеральный календарный учебный график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43D0F390-35E9-46C4-84C7-AC35D388086E}" type="parTrans" cxnId="{C800A315-F312-4854-8CAE-1DD608BC11B9}">
      <dgm:prSet/>
      <dgm:spPr/>
      <dgm:t>
        <a:bodyPr/>
        <a:lstStyle/>
        <a:p>
          <a:endParaRPr lang="ru-RU"/>
        </a:p>
      </dgm:t>
    </dgm:pt>
    <dgm:pt modelId="{685176EF-FF11-4AE6-A588-513D2A0C9B8E}" type="sibTrans" cxnId="{C800A315-F312-4854-8CAE-1DD608BC11B9}">
      <dgm:prSet/>
      <dgm:spPr/>
      <dgm:t>
        <a:bodyPr/>
        <a:lstStyle/>
        <a:p>
          <a:endParaRPr lang="ru-RU"/>
        </a:p>
      </dgm:t>
    </dgm:pt>
    <dgm:pt modelId="{58ED5EDD-0339-466A-B3C6-FAC5B236CE6A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Федеральные рабочие программы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A15D8502-50EC-4B9B-A822-B6C510E3DB4D}" type="parTrans" cxnId="{1F30D800-638B-458D-BC81-A3BC42AE6144}">
      <dgm:prSet/>
      <dgm:spPr/>
      <dgm:t>
        <a:bodyPr/>
        <a:lstStyle/>
        <a:p>
          <a:endParaRPr lang="ru-RU"/>
        </a:p>
      </dgm:t>
    </dgm:pt>
    <dgm:pt modelId="{E16EFB28-C4A6-44BD-A38E-9504AB7EC547}" type="sibTrans" cxnId="{1F30D800-638B-458D-BC81-A3BC42AE6144}">
      <dgm:prSet/>
      <dgm:spPr/>
      <dgm:t>
        <a:bodyPr/>
        <a:lstStyle/>
        <a:p>
          <a:endParaRPr lang="ru-RU"/>
        </a:p>
      </dgm:t>
    </dgm:pt>
    <dgm:pt modelId="{EE9414F0-8D09-4172-A9C4-8EBC32B671BF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Федеральная программа воспитания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0CCD8E69-10D9-4125-A54D-086579E72A89}" type="parTrans" cxnId="{43AA897B-C443-4674-9D6D-0700BFF6EBCF}">
      <dgm:prSet/>
      <dgm:spPr/>
      <dgm:t>
        <a:bodyPr/>
        <a:lstStyle/>
        <a:p>
          <a:endParaRPr lang="ru-RU"/>
        </a:p>
      </dgm:t>
    </dgm:pt>
    <dgm:pt modelId="{F0B6B4CE-60C7-4613-B8B8-4E0E9455228B}" type="sibTrans" cxnId="{43AA897B-C443-4674-9D6D-0700BFF6EBCF}">
      <dgm:prSet/>
      <dgm:spPr/>
      <dgm:t>
        <a:bodyPr/>
        <a:lstStyle/>
        <a:p>
          <a:endParaRPr lang="ru-RU"/>
        </a:p>
      </dgm:t>
    </dgm:pt>
    <dgm:pt modelId="{CC7DE67B-35D9-4524-99F1-85EA194E1765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Федеральный календарный план воспитательной работы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11C95401-DBF5-4288-AAB8-EF8AE1197FF1}" type="parTrans" cxnId="{09113DD6-C872-4796-9F97-D316143AB523}">
      <dgm:prSet/>
      <dgm:spPr/>
      <dgm:t>
        <a:bodyPr/>
        <a:lstStyle/>
        <a:p>
          <a:endParaRPr lang="ru-RU"/>
        </a:p>
      </dgm:t>
    </dgm:pt>
    <dgm:pt modelId="{1DA108E8-8708-4E91-97D7-D481D7356133}" type="sibTrans" cxnId="{09113DD6-C872-4796-9F97-D316143AB523}">
      <dgm:prSet/>
      <dgm:spPr/>
      <dgm:t>
        <a:bodyPr/>
        <a:lstStyle/>
        <a:p>
          <a:endParaRPr lang="ru-RU"/>
        </a:p>
      </dgm:t>
    </dgm:pt>
    <dgm:pt modelId="{1C21FF7C-97A2-416F-BDBA-FB5C4E65AAB6}" type="pres">
      <dgm:prSet presAssocID="{5D08035C-0E21-4904-8BA9-6E98F92DB27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9408098-F733-4F65-9953-F7DFA32B598D}" type="pres">
      <dgm:prSet presAssocID="{BB292C86-9503-42AF-BCE0-BAF1EF1F8195}" presName="hierRoot1" presStyleCnt="0">
        <dgm:presLayoutVars>
          <dgm:hierBranch val="init"/>
        </dgm:presLayoutVars>
      </dgm:prSet>
      <dgm:spPr/>
    </dgm:pt>
    <dgm:pt modelId="{93474FF5-A87B-4C33-8D83-DB2947C15DE1}" type="pres">
      <dgm:prSet presAssocID="{BB292C86-9503-42AF-BCE0-BAF1EF1F8195}" presName="rootComposite1" presStyleCnt="0"/>
      <dgm:spPr/>
    </dgm:pt>
    <dgm:pt modelId="{515047F7-6DCA-43EF-A21D-CD3B385A4ABF}" type="pres">
      <dgm:prSet presAssocID="{BB292C86-9503-42AF-BCE0-BAF1EF1F819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8DF6181-B09A-438C-9BB8-6D251E81B451}" type="pres">
      <dgm:prSet presAssocID="{BB292C86-9503-42AF-BCE0-BAF1EF1F8195}" presName="rootConnector1" presStyleLbl="node1" presStyleIdx="0" presStyleCnt="0"/>
      <dgm:spPr/>
      <dgm:t>
        <a:bodyPr/>
        <a:lstStyle/>
        <a:p>
          <a:endParaRPr lang="ru-RU"/>
        </a:p>
      </dgm:t>
    </dgm:pt>
    <dgm:pt modelId="{32FA1B66-83A9-4081-AB0F-CAFF1BEB07A9}" type="pres">
      <dgm:prSet presAssocID="{BB292C86-9503-42AF-BCE0-BAF1EF1F8195}" presName="hierChild2" presStyleCnt="0"/>
      <dgm:spPr/>
    </dgm:pt>
    <dgm:pt modelId="{02CB5564-22F8-485C-A52E-B5D32B1B1F53}" type="pres">
      <dgm:prSet presAssocID="{68DB8EAA-4F11-437C-926C-231B62E6ABB1}" presName="Name37" presStyleLbl="parChTrans1D2" presStyleIdx="0" presStyleCnt="5"/>
      <dgm:spPr/>
      <dgm:t>
        <a:bodyPr/>
        <a:lstStyle/>
        <a:p>
          <a:endParaRPr lang="ru-RU"/>
        </a:p>
      </dgm:t>
    </dgm:pt>
    <dgm:pt modelId="{119CCC12-C454-4F20-A1FB-A0A7499D62F4}" type="pres">
      <dgm:prSet presAssocID="{2F700D93-F44F-4AA1-ACE7-15230E401FFC}" presName="hierRoot2" presStyleCnt="0">
        <dgm:presLayoutVars>
          <dgm:hierBranch val="init"/>
        </dgm:presLayoutVars>
      </dgm:prSet>
      <dgm:spPr/>
    </dgm:pt>
    <dgm:pt modelId="{A0CFD5E8-8063-42DF-A67B-17DC04BB62B0}" type="pres">
      <dgm:prSet presAssocID="{2F700D93-F44F-4AA1-ACE7-15230E401FFC}" presName="rootComposite" presStyleCnt="0"/>
      <dgm:spPr/>
    </dgm:pt>
    <dgm:pt modelId="{30627E83-7677-473B-9104-499FA60C4434}" type="pres">
      <dgm:prSet presAssocID="{2F700D93-F44F-4AA1-ACE7-15230E401FFC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BEB03D4-7B91-4060-BF1D-62B441E471FA}" type="pres">
      <dgm:prSet presAssocID="{2F700D93-F44F-4AA1-ACE7-15230E401FFC}" presName="rootConnector" presStyleLbl="node2" presStyleIdx="0" presStyleCnt="5"/>
      <dgm:spPr/>
      <dgm:t>
        <a:bodyPr/>
        <a:lstStyle/>
        <a:p>
          <a:endParaRPr lang="ru-RU"/>
        </a:p>
      </dgm:t>
    </dgm:pt>
    <dgm:pt modelId="{3FEBC01A-1C8A-4579-9192-11E2FE2C1267}" type="pres">
      <dgm:prSet presAssocID="{2F700D93-F44F-4AA1-ACE7-15230E401FFC}" presName="hierChild4" presStyleCnt="0"/>
      <dgm:spPr/>
    </dgm:pt>
    <dgm:pt modelId="{7ED77FC8-6BAA-4BBE-B0E7-221AD22AA253}" type="pres">
      <dgm:prSet presAssocID="{2F700D93-F44F-4AA1-ACE7-15230E401FFC}" presName="hierChild5" presStyleCnt="0"/>
      <dgm:spPr/>
    </dgm:pt>
    <dgm:pt modelId="{BA293192-8ED1-47A0-AA1C-5139FA8C7126}" type="pres">
      <dgm:prSet presAssocID="{43D0F390-35E9-46C4-84C7-AC35D388086E}" presName="Name37" presStyleLbl="parChTrans1D2" presStyleIdx="1" presStyleCnt="5"/>
      <dgm:spPr/>
      <dgm:t>
        <a:bodyPr/>
        <a:lstStyle/>
        <a:p>
          <a:endParaRPr lang="ru-RU"/>
        </a:p>
      </dgm:t>
    </dgm:pt>
    <dgm:pt modelId="{B4165CFD-928B-425C-A192-FE93BE982394}" type="pres">
      <dgm:prSet presAssocID="{D710F693-168E-4BC3-B92F-9C71BB7BFB3F}" presName="hierRoot2" presStyleCnt="0">
        <dgm:presLayoutVars>
          <dgm:hierBranch val="init"/>
        </dgm:presLayoutVars>
      </dgm:prSet>
      <dgm:spPr/>
    </dgm:pt>
    <dgm:pt modelId="{BFFCD1FF-C569-420F-91E7-4A327360A4CC}" type="pres">
      <dgm:prSet presAssocID="{D710F693-168E-4BC3-B92F-9C71BB7BFB3F}" presName="rootComposite" presStyleCnt="0"/>
      <dgm:spPr/>
    </dgm:pt>
    <dgm:pt modelId="{5301E424-2318-4BA3-B2E6-3101A72619A8}" type="pres">
      <dgm:prSet presAssocID="{D710F693-168E-4BC3-B92F-9C71BB7BFB3F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10B4C99-C5DA-480D-9EAE-4E40710FFF93}" type="pres">
      <dgm:prSet presAssocID="{D710F693-168E-4BC3-B92F-9C71BB7BFB3F}" presName="rootConnector" presStyleLbl="node2" presStyleIdx="1" presStyleCnt="5"/>
      <dgm:spPr/>
      <dgm:t>
        <a:bodyPr/>
        <a:lstStyle/>
        <a:p>
          <a:endParaRPr lang="ru-RU"/>
        </a:p>
      </dgm:t>
    </dgm:pt>
    <dgm:pt modelId="{8477FCD5-B3AE-4FD5-ACAD-9D0A94836CF6}" type="pres">
      <dgm:prSet presAssocID="{D710F693-168E-4BC3-B92F-9C71BB7BFB3F}" presName="hierChild4" presStyleCnt="0"/>
      <dgm:spPr/>
    </dgm:pt>
    <dgm:pt modelId="{BC182F6A-445A-4728-B517-1A2FCC34FAE5}" type="pres">
      <dgm:prSet presAssocID="{D710F693-168E-4BC3-B92F-9C71BB7BFB3F}" presName="hierChild5" presStyleCnt="0"/>
      <dgm:spPr/>
    </dgm:pt>
    <dgm:pt modelId="{EA27F265-1057-461A-9A78-4706818CE981}" type="pres">
      <dgm:prSet presAssocID="{A15D8502-50EC-4B9B-A822-B6C510E3DB4D}" presName="Name37" presStyleLbl="parChTrans1D2" presStyleIdx="2" presStyleCnt="5"/>
      <dgm:spPr/>
      <dgm:t>
        <a:bodyPr/>
        <a:lstStyle/>
        <a:p>
          <a:endParaRPr lang="ru-RU"/>
        </a:p>
      </dgm:t>
    </dgm:pt>
    <dgm:pt modelId="{9601B468-99B3-4C8A-BDBC-528E83630E71}" type="pres">
      <dgm:prSet presAssocID="{58ED5EDD-0339-466A-B3C6-FAC5B236CE6A}" presName="hierRoot2" presStyleCnt="0">
        <dgm:presLayoutVars>
          <dgm:hierBranch val="init"/>
        </dgm:presLayoutVars>
      </dgm:prSet>
      <dgm:spPr/>
    </dgm:pt>
    <dgm:pt modelId="{417CB69D-BCDA-4B53-B513-EFD99B67808E}" type="pres">
      <dgm:prSet presAssocID="{58ED5EDD-0339-466A-B3C6-FAC5B236CE6A}" presName="rootComposite" presStyleCnt="0"/>
      <dgm:spPr/>
    </dgm:pt>
    <dgm:pt modelId="{AE80F104-F469-42A5-AF09-DD8834899187}" type="pres">
      <dgm:prSet presAssocID="{58ED5EDD-0339-466A-B3C6-FAC5B236CE6A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AA4BEAB-6697-4EEC-8920-392268DFE738}" type="pres">
      <dgm:prSet presAssocID="{58ED5EDD-0339-466A-B3C6-FAC5B236CE6A}" presName="rootConnector" presStyleLbl="node2" presStyleIdx="2" presStyleCnt="5"/>
      <dgm:spPr/>
      <dgm:t>
        <a:bodyPr/>
        <a:lstStyle/>
        <a:p>
          <a:endParaRPr lang="ru-RU"/>
        </a:p>
      </dgm:t>
    </dgm:pt>
    <dgm:pt modelId="{7E966D56-6E65-40AF-A808-1CCFE1B14BFF}" type="pres">
      <dgm:prSet presAssocID="{58ED5EDD-0339-466A-B3C6-FAC5B236CE6A}" presName="hierChild4" presStyleCnt="0"/>
      <dgm:spPr/>
    </dgm:pt>
    <dgm:pt modelId="{CFE38275-2028-491E-B18D-1C940545F0B9}" type="pres">
      <dgm:prSet presAssocID="{58ED5EDD-0339-466A-B3C6-FAC5B236CE6A}" presName="hierChild5" presStyleCnt="0"/>
      <dgm:spPr/>
    </dgm:pt>
    <dgm:pt modelId="{87648BA4-D2CC-4C26-9DEA-44E79B892FF3}" type="pres">
      <dgm:prSet presAssocID="{0CCD8E69-10D9-4125-A54D-086579E72A89}" presName="Name37" presStyleLbl="parChTrans1D2" presStyleIdx="3" presStyleCnt="5"/>
      <dgm:spPr/>
      <dgm:t>
        <a:bodyPr/>
        <a:lstStyle/>
        <a:p>
          <a:endParaRPr lang="ru-RU"/>
        </a:p>
      </dgm:t>
    </dgm:pt>
    <dgm:pt modelId="{A6BD211D-A9F7-4843-B365-27F4B5AA5D0E}" type="pres">
      <dgm:prSet presAssocID="{EE9414F0-8D09-4172-A9C4-8EBC32B671BF}" presName="hierRoot2" presStyleCnt="0">
        <dgm:presLayoutVars>
          <dgm:hierBranch val="init"/>
        </dgm:presLayoutVars>
      </dgm:prSet>
      <dgm:spPr/>
    </dgm:pt>
    <dgm:pt modelId="{2357E303-9639-4ED7-AC65-4B1E01F09B97}" type="pres">
      <dgm:prSet presAssocID="{EE9414F0-8D09-4172-A9C4-8EBC32B671BF}" presName="rootComposite" presStyleCnt="0"/>
      <dgm:spPr/>
    </dgm:pt>
    <dgm:pt modelId="{686C5098-4C78-4067-803C-B574442215DF}" type="pres">
      <dgm:prSet presAssocID="{EE9414F0-8D09-4172-A9C4-8EBC32B671BF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BB6CACA-FC01-445D-A4BE-7967D977F73D}" type="pres">
      <dgm:prSet presAssocID="{EE9414F0-8D09-4172-A9C4-8EBC32B671BF}" presName="rootConnector" presStyleLbl="node2" presStyleIdx="3" presStyleCnt="5"/>
      <dgm:spPr/>
      <dgm:t>
        <a:bodyPr/>
        <a:lstStyle/>
        <a:p>
          <a:endParaRPr lang="ru-RU"/>
        </a:p>
      </dgm:t>
    </dgm:pt>
    <dgm:pt modelId="{772F3794-F7EA-4B29-BF22-5ED596037874}" type="pres">
      <dgm:prSet presAssocID="{EE9414F0-8D09-4172-A9C4-8EBC32B671BF}" presName="hierChild4" presStyleCnt="0"/>
      <dgm:spPr/>
    </dgm:pt>
    <dgm:pt modelId="{6798276F-47F5-4943-B2BB-897681AAFDF0}" type="pres">
      <dgm:prSet presAssocID="{EE9414F0-8D09-4172-A9C4-8EBC32B671BF}" presName="hierChild5" presStyleCnt="0"/>
      <dgm:spPr/>
    </dgm:pt>
    <dgm:pt modelId="{36AE8067-3998-400B-9BA7-3A538D976C31}" type="pres">
      <dgm:prSet presAssocID="{11C95401-DBF5-4288-AAB8-EF8AE1197FF1}" presName="Name37" presStyleLbl="parChTrans1D2" presStyleIdx="4" presStyleCnt="5"/>
      <dgm:spPr/>
      <dgm:t>
        <a:bodyPr/>
        <a:lstStyle/>
        <a:p>
          <a:endParaRPr lang="ru-RU"/>
        </a:p>
      </dgm:t>
    </dgm:pt>
    <dgm:pt modelId="{C8135516-1DCA-4C54-A977-63E21A98B9D5}" type="pres">
      <dgm:prSet presAssocID="{CC7DE67B-35D9-4524-99F1-85EA194E1765}" presName="hierRoot2" presStyleCnt="0">
        <dgm:presLayoutVars>
          <dgm:hierBranch val="init"/>
        </dgm:presLayoutVars>
      </dgm:prSet>
      <dgm:spPr/>
    </dgm:pt>
    <dgm:pt modelId="{A1B69633-B8F2-4788-80C3-EE427FF7B4E5}" type="pres">
      <dgm:prSet presAssocID="{CC7DE67B-35D9-4524-99F1-85EA194E1765}" presName="rootComposite" presStyleCnt="0"/>
      <dgm:spPr/>
    </dgm:pt>
    <dgm:pt modelId="{BF703236-CC27-4966-BE13-88BF43409DBA}" type="pres">
      <dgm:prSet presAssocID="{CC7DE67B-35D9-4524-99F1-85EA194E1765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B95B2A5-03C1-41AB-8600-14B2060FAE67}" type="pres">
      <dgm:prSet presAssocID="{CC7DE67B-35D9-4524-99F1-85EA194E1765}" presName="rootConnector" presStyleLbl="node2" presStyleIdx="4" presStyleCnt="5"/>
      <dgm:spPr/>
      <dgm:t>
        <a:bodyPr/>
        <a:lstStyle/>
        <a:p>
          <a:endParaRPr lang="ru-RU"/>
        </a:p>
      </dgm:t>
    </dgm:pt>
    <dgm:pt modelId="{1E4BF12C-5A45-46AD-9E8B-EA568917C3D4}" type="pres">
      <dgm:prSet presAssocID="{CC7DE67B-35D9-4524-99F1-85EA194E1765}" presName="hierChild4" presStyleCnt="0"/>
      <dgm:spPr/>
    </dgm:pt>
    <dgm:pt modelId="{49EAC708-EEA1-4A85-943A-3ABCB46C4ADD}" type="pres">
      <dgm:prSet presAssocID="{CC7DE67B-35D9-4524-99F1-85EA194E1765}" presName="hierChild5" presStyleCnt="0"/>
      <dgm:spPr/>
    </dgm:pt>
    <dgm:pt modelId="{DE7CE61B-CBD9-42F3-959A-0A0406E51D91}" type="pres">
      <dgm:prSet presAssocID="{BB292C86-9503-42AF-BCE0-BAF1EF1F8195}" presName="hierChild3" presStyleCnt="0"/>
      <dgm:spPr/>
    </dgm:pt>
  </dgm:ptLst>
  <dgm:cxnLst>
    <dgm:cxn modelId="{09113DD6-C872-4796-9F97-D316143AB523}" srcId="{BB292C86-9503-42AF-BCE0-BAF1EF1F8195}" destId="{CC7DE67B-35D9-4524-99F1-85EA194E1765}" srcOrd="4" destOrd="0" parTransId="{11C95401-DBF5-4288-AAB8-EF8AE1197FF1}" sibTransId="{1DA108E8-8708-4E91-97D7-D481D7356133}"/>
    <dgm:cxn modelId="{E5791DEA-7EA2-4EC3-BAA4-580E45ADB26E}" srcId="{BB292C86-9503-42AF-BCE0-BAF1EF1F8195}" destId="{2F700D93-F44F-4AA1-ACE7-15230E401FFC}" srcOrd="0" destOrd="0" parTransId="{68DB8EAA-4F11-437C-926C-231B62E6ABB1}" sibTransId="{190CC26A-40DD-4F94-9249-EE96D94860FA}"/>
    <dgm:cxn modelId="{34BAAC70-9607-4A3E-8671-4F287C822924}" type="presOf" srcId="{43D0F390-35E9-46C4-84C7-AC35D388086E}" destId="{BA293192-8ED1-47A0-AA1C-5139FA8C7126}" srcOrd="0" destOrd="0" presId="urn:microsoft.com/office/officeart/2005/8/layout/orgChart1"/>
    <dgm:cxn modelId="{1EFE5068-8169-4905-83D8-169D529A99D1}" type="presOf" srcId="{5D08035C-0E21-4904-8BA9-6E98F92DB270}" destId="{1C21FF7C-97A2-416F-BDBA-FB5C4E65AAB6}" srcOrd="0" destOrd="0" presId="urn:microsoft.com/office/officeart/2005/8/layout/orgChart1"/>
    <dgm:cxn modelId="{3DC10F95-B67E-43D5-A8C7-61EC1FA11F7A}" type="presOf" srcId="{D710F693-168E-4BC3-B92F-9C71BB7BFB3F}" destId="{D10B4C99-C5DA-480D-9EAE-4E40710FFF93}" srcOrd="1" destOrd="0" presId="urn:microsoft.com/office/officeart/2005/8/layout/orgChart1"/>
    <dgm:cxn modelId="{1F30D800-638B-458D-BC81-A3BC42AE6144}" srcId="{BB292C86-9503-42AF-BCE0-BAF1EF1F8195}" destId="{58ED5EDD-0339-466A-B3C6-FAC5B236CE6A}" srcOrd="2" destOrd="0" parTransId="{A15D8502-50EC-4B9B-A822-B6C510E3DB4D}" sibTransId="{E16EFB28-C4A6-44BD-A38E-9504AB7EC547}"/>
    <dgm:cxn modelId="{0E66CF05-B782-4F41-9314-6EF59EBBA890}" type="presOf" srcId="{D710F693-168E-4BC3-B92F-9C71BB7BFB3F}" destId="{5301E424-2318-4BA3-B2E6-3101A72619A8}" srcOrd="0" destOrd="0" presId="urn:microsoft.com/office/officeart/2005/8/layout/orgChart1"/>
    <dgm:cxn modelId="{46264E53-AA87-424C-97F8-596453C0C5AA}" type="presOf" srcId="{11C95401-DBF5-4288-AAB8-EF8AE1197FF1}" destId="{36AE8067-3998-400B-9BA7-3A538D976C31}" srcOrd="0" destOrd="0" presId="urn:microsoft.com/office/officeart/2005/8/layout/orgChart1"/>
    <dgm:cxn modelId="{C800A315-F312-4854-8CAE-1DD608BC11B9}" srcId="{BB292C86-9503-42AF-BCE0-BAF1EF1F8195}" destId="{D710F693-168E-4BC3-B92F-9C71BB7BFB3F}" srcOrd="1" destOrd="0" parTransId="{43D0F390-35E9-46C4-84C7-AC35D388086E}" sibTransId="{685176EF-FF11-4AE6-A588-513D2A0C9B8E}"/>
    <dgm:cxn modelId="{690873BD-54E6-4249-8D03-4C03AF85F165}" type="presOf" srcId="{BB292C86-9503-42AF-BCE0-BAF1EF1F8195}" destId="{515047F7-6DCA-43EF-A21D-CD3B385A4ABF}" srcOrd="0" destOrd="0" presId="urn:microsoft.com/office/officeart/2005/8/layout/orgChart1"/>
    <dgm:cxn modelId="{102AACF3-A2FC-41CA-9DF6-0A1F44995AD9}" type="presOf" srcId="{EE9414F0-8D09-4172-A9C4-8EBC32B671BF}" destId="{BBB6CACA-FC01-445D-A4BE-7967D977F73D}" srcOrd="1" destOrd="0" presId="urn:microsoft.com/office/officeart/2005/8/layout/orgChart1"/>
    <dgm:cxn modelId="{CEC3E675-1F37-4583-98D8-A0B9D755F800}" type="presOf" srcId="{A15D8502-50EC-4B9B-A822-B6C510E3DB4D}" destId="{EA27F265-1057-461A-9A78-4706818CE981}" srcOrd="0" destOrd="0" presId="urn:microsoft.com/office/officeart/2005/8/layout/orgChart1"/>
    <dgm:cxn modelId="{C1E78A23-8522-45B0-BD03-6612F1486619}" type="presOf" srcId="{2F700D93-F44F-4AA1-ACE7-15230E401FFC}" destId="{30627E83-7677-473B-9104-499FA60C4434}" srcOrd="0" destOrd="0" presId="urn:microsoft.com/office/officeart/2005/8/layout/orgChart1"/>
    <dgm:cxn modelId="{2436CC5B-C28A-43BA-A8A0-37D2012AE2DF}" type="presOf" srcId="{0CCD8E69-10D9-4125-A54D-086579E72A89}" destId="{87648BA4-D2CC-4C26-9DEA-44E79B892FF3}" srcOrd="0" destOrd="0" presId="urn:microsoft.com/office/officeart/2005/8/layout/orgChart1"/>
    <dgm:cxn modelId="{D105A76B-649E-41BE-BC65-5DBEAFF3560B}" type="presOf" srcId="{CC7DE67B-35D9-4524-99F1-85EA194E1765}" destId="{3B95B2A5-03C1-41AB-8600-14B2060FAE67}" srcOrd="1" destOrd="0" presId="urn:microsoft.com/office/officeart/2005/8/layout/orgChart1"/>
    <dgm:cxn modelId="{0652316F-E171-453D-A10C-026025141D18}" type="presOf" srcId="{EE9414F0-8D09-4172-A9C4-8EBC32B671BF}" destId="{686C5098-4C78-4067-803C-B574442215DF}" srcOrd="0" destOrd="0" presId="urn:microsoft.com/office/officeart/2005/8/layout/orgChart1"/>
    <dgm:cxn modelId="{43AA897B-C443-4674-9D6D-0700BFF6EBCF}" srcId="{BB292C86-9503-42AF-BCE0-BAF1EF1F8195}" destId="{EE9414F0-8D09-4172-A9C4-8EBC32B671BF}" srcOrd="3" destOrd="0" parTransId="{0CCD8E69-10D9-4125-A54D-086579E72A89}" sibTransId="{F0B6B4CE-60C7-4613-B8B8-4E0E9455228B}"/>
    <dgm:cxn modelId="{448996F9-D64F-457D-9434-8DF54A55CFC7}" srcId="{5D08035C-0E21-4904-8BA9-6E98F92DB270}" destId="{BB292C86-9503-42AF-BCE0-BAF1EF1F8195}" srcOrd="0" destOrd="0" parTransId="{3526B264-282D-43DB-85D7-6EF78218C9EF}" sibTransId="{0A6D5A35-A234-4684-A7FD-FDE24FC1E0B0}"/>
    <dgm:cxn modelId="{3071F942-9353-4CA2-B363-C5A80E650B4A}" type="presOf" srcId="{2F700D93-F44F-4AA1-ACE7-15230E401FFC}" destId="{3BEB03D4-7B91-4060-BF1D-62B441E471FA}" srcOrd="1" destOrd="0" presId="urn:microsoft.com/office/officeart/2005/8/layout/orgChart1"/>
    <dgm:cxn modelId="{D69D7E8F-21CC-4752-82F2-F5EAEB4CDED5}" type="presOf" srcId="{58ED5EDD-0339-466A-B3C6-FAC5B236CE6A}" destId="{AE80F104-F469-42A5-AF09-DD8834899187}" srcOrd="0" destOrd="0" presId="urn:microsoft.com/office/officeart/2005/8/layout/orgChart1"/>
    <dgm:cxn modelId="{B19B4230-BDF9-4913-9E12-E57E0848730B}" type="presOf" srcId="{CC7DE67B-35D9-4524-99F1-85EA194E1765}" destId="{BF703236-CC27-4966-BE13-88BF43409DBA}" srcOrd="0" destOrd="0" presId="urn:microsoft.com/office/officeart/2005/8/layout/orgChart1"/>
    <dgm:cxn modelId="{D471ED5F-42B5-4289-B38A-4E2BEED9CE44}" type="presOf" srcId="{BB292C86-9503-42AF-BCE0-BAF1EF1F8195}" destId="{38DF6181-B09A-438C-9BB8-6D251E81B451}" srcOrd="1" destOrd="0" presId="urn:microsoft.com/office/officeart/2005/8/layout/orgChart1"/>
    <dgm:cxn modelId="{772EC0F9-E8D2-491E-9DC1-D16EDD1B3F01}" type="presOf" srcId="{58ED5EDD-0339-466A-B3C6-FAC5B236CE6A}" destId="{0AA4BEAB-6697-4EEC-8920-392268DFE738}" srcOrd="1" destOrd="0" presId="urn:microsoft.com/office/officeart/2005/8/layout/orgChart1"/>
    <dgm:cxn modelId="{F7FBEBA2-E212-4F9B-9E18-C50D306A5736}" type="presOf" srcId="{68DB8EAA-4F11-437C-926C-231B62E6ABB1}" destId="{02CB5564-22F8-485C-A52E-B5D32B1B1F53}" srcOrd="0" destOrd="0" presId="urn:microsoft.com/office/officeart/2005/8/layout/orgChart1"/>
    <dgm:cxn modelId="{431C49F6-3CB9-46D5-BA3D-B6D037BF9A0E}" type="presParOf" srcId="{1C21FF7C-97A2-416F-BDBA-FB5C4E65AAB6}" destId="{99408098-F733-4F65-9953-F7DFA32B598D}" srcOrd="0" destOrd="0" presId="urn:microsoft.com/office/officeart/2005/8/layout/orgChart1"/>
    <dgm:cxn modelId="{20D9F635-D6B9-4D9F-AC89-3A9327450155}" type="presParOf" srcId="{99408098-F733-4F65-9953-F7DFA32B598D}" destId="{93474FF5-A87B-4C33-8D83-DB2947C15DE1}" srcOrd="0" destOrd="0" presId="urn:microsoft.com/office/officeart/2005/8/layout/orgChart1"/>
    <dgm:cxn modelId="{8EC24043-E33D-4D66-8101-072A337C4061}" type="presParOf" srcId="{93474FF5-A87B-4C33-8D83-DB2947C15DE1}" destId="{515047F7-6DCA-43EF-A21D-CD3B385A4ABF}" srcOrd="0" destOrd="0" presId="urn:microsoft.com/office/officeart/2005/8/layout/orgChart1"/>
    <dgm:cxn modelId="{530A1382-AA69-41CD-BED9-157420A994B2}" type="presParOf" srcId="{93474FF5-A87B-4C33-8D83-DB2947C15DE1}" destId="{38DF6181-B09A-438C-9BB8-6D251E81B451}" srcOrd="1" destOrd="0" presId="urn:microsoft.com/office/officeart/2005/8/layout/orgChart1"/>
    <dgm:cxn modelId="{605E3B4E-27A1-4E1E-97F6-7EE4F68EBF16}" type="presParOf" srcId="{99408098-F733-4F65-9953-F7DFA32B598D}" destId="{32FA1B66-83A9-4081-AB0F-CAFF1BEB07A9}" srcOrd="1" destOrd="0" presId="urn:microsoft.com/office/officeart/2005/8/layout/orgChart1"/>
    <dgm:cxn modelId="{BA2C971E-07FB-4E5D-8507-ABEA7E937937}" type="presParOf" srcId="{32FA1B66-83A9-4081-AB0F-CAFF1BEB07A9}" destId="{02CB5564-22F8-485C-A52E-B5D32B1B1F53}" srcOrd="0" destOrd="0" presId="urn:microsoft.com/office/officeart/2005/8/layout/orgChart1"/>
    <dgm:cxn modelId="{22806590-F70E-4ABB-ACE9-EEAE23E4A477}" type="presParOf" srcId="{32FA1B66-83A9-4081-AB0F-CAFF1BEB07A9}" destId="{119CCC12-C454-4F20-A1FB-A0A7499D62F4}" srcOrd="1" destOrd="0" presId="urn:microsoft.com/office/officeart/2005/8/layout/orgChart1"/>
    <dgm:cxn modelId="{856FBBA3-A3B3-45F7-8B37-32317E15B56D}" type="presParOf" srcId="{119CCC12-C454-4F20-A1FB-A0A7499D62F4}" destId="{A0CFD5E8-8063-42DF-A67B-17DC04BB62B0}" srcOrd="0" destOrd="0" presId="urn:microsoft.com/office/officeart/2005/8/layout/orgChart1"/>
    <dgm:cxn modelId="{65BD729B-7657-4ED5-B2F5-D70390BEE727}" type="presParOf" srcId="{A0CFD5E8-8063-42DF-A67B-17DC04BB62B0}" destId="{30627E83-7677-473B-9104-499FA60C4434}" srcOrd="0" destOrd="0" presId="urn:microsoft.com/office/officeart/2005/8/layout/orgChart1"/>
    <dgm:cxn modelId="{019ADEDB-E3BA-4360-94DD-F462B7F53D20}" type="presParOf" srcId="{A0CFD5E8-8063-42DF-A67B-17DC04BB62B0}" destId="{3BEB03D4-7B91-4060-BF1D-62B441E471FA}" srcOrd="1" destOrd="0" presId="urn:microsoft.com/office/officeart/2005/8/layout/orgChart1"/>
    <dgm:cxn modelId="{2E5ECE6A-F4D2-418B-ABA8-A67F819530FF}" type="presParOf" srcId="{119CCC12-C454-4F20-A1FB-A0A7499D62F4}" destId="{3FEBC01A-1C8A-4579-9192-11E2FE2C1267}" srcOrd="1" destOrd="0" presId="urn:microsoft.com/office/officeart/2005/8/layout/orgChart1"/>
    <dgm:cxn modelId="{23A2F574-B0F7-4B65-971C-BD554A875A31}" type="presParOf" srcId="{119CCC12-C454-4F20-A1FB-A0A7499D62F4}" destId="{7ED77FC8-6BAA-4BBE-B0E7-221AD22AA253}" srcOrd="2" destOrd="0" presId="urn:microsoft.com/office/officeart/2005/8/layout/orgChart1"/>
    <dgm:cxn modelId="{46962E1B-DC61-4668-AF21-C4F24DCAD504}" type="presParOf" srcId="{32FA1B66-83A9-4081-AB0F-CAFF1BEB07A9}" destId="{BA293192-8ED1-47A0-AA1C-5139FA8C7126}" srcOrd="2" destOrd="0" presId="urn:microsoft.com/office/officeart/2005/8/layout/orgChart1"/>
    <dgm:cxn modelId="{249A70A6-8156-44D1-B115-3FEBAB118382}" type="presParOf" srcId="{32FA1B66-83A9-4081-AB0F-CAFF1BEB07A9}" destId="{B4165CFD-928B-425C-A192-FE93BE982394}" srcOrd="3" destOrd="0" presId="urn:microsoft.com/office/officeart/2005/8/layout/orgChart1"/>
    <dgm:cxn modelId="{3696614B-91B9-4B9D-B8F7-AD3CA1B962B7}" type="presParOf" srcId="{B4165CFD-928B-425C-A192-FE93BE982394}" destId="{BFFCD1FF-C569-420F-91E7-4A327360A4CC}" srcOrd="0" destOrd="0" presId="urn:microsoft.com/office/officeart/2005/8/layout/orgChart1"/>
    <dgm:cxn modelId="{D4DEA063-A0BB-4AEE-8A77-A86DA0A9D90A}" type="presParOf" srcId="{BFFCD1FF-C569-420F-91E7-4A327360A4CC}" destId="{5301E424-2318-4BA3-B2E6-3101A72619A8}" srcOrd="0" destOrd="0" presId="urn:microsoft.com/office/officeart/2005/8/layout/orgChart1"/>
    <dgm:cxn modelId="{4FB6418E-A850-42EE-A4A2-AE1FF1D79F09}" type="presParOf" srcId="{BFFCD1FF-C569-420F-91E7-4A327360A4CC}" destId="{D10B4C99-C5DA-480D-9EAE-4E40710FFF93}" srcOrd="1" destOrd="0" presId="urn:microsoft.com/office/officeart/2005/8/layout/orgChart1"/>
    <dgm:cxn modelId="{19563B5C-33FA-4A3D-AAE1-E2E5D32ED7D2}" type="presParOf" srcId="{B4165CFD-928B-425C-A192-FE93BE982394}" destId="{8477FCD5-B3AE-4FD5-ACAD-9D0A94836CF6}" srcOrd="1" destOrd="0" presId="urn:microsoft.com/office/officeart/2005/8/layout/orgChart1"/>
    <dgm:cxn modelId="{D57BCD63-5678-46CA-8D6C-69B08E4ED78A}" type="presParOf" srcId="{B4165CFD-928B-425C-A192-FE93BE982394}" destId="{BC182F6A-445A-4728-B517-1A2FCC34FAE5}" srcOrd="2" destOrd="0" presId="urn:microsoft.com/office/officeart/2005/8/layout/orgChart1"/>
    <dgm:cxn modelId="{1572CA49-9C00-4724-B637-2133B7FB0AE7}" type="presParOf" srcId="{32FA1B66-83A9-4081-AB0F-CAFF1BEB07A9}" destId="{EA27F265-1057-461A-9A78-4706818CE981}" srcOrd="4" destOrd="0" presId="urn:microsoft.com/office/officeart/2005/8/layout/orgChart1"/>
    <dgm:cxn modelId="{FAD36606-5B9A-42C6-8757-386F092D1806}" type="presParOf" srcId="{32FA1B66-83A9-4081-AB0F-CAFF1BEB07A9}" destId="{9601B468-99B3-4C8A-BDBC-528E83630E71}" srcOrd="5" destOrd="0" presId="urn:microsoft.com/office/officeart/2005/8/layout/orgChart1"/>
    <dgm:cxn modelId="{710BAA3C-1788-482B-9056-5F911C6317FC}" type="presParOf" srcId="{9601B468-99B3-4C8A-BDBC-528E83630E71}" destId="{417CB69D-BCDA-4B53-B513-EFD99B67808E}" srcOrd="0" destOrd="0" presId="urn:microsoft.com/office/officeart/2005/8/layout/orgChart1"/>
    <dgm:cxn modelId="{3E160982-D43C-4B9F-B7AA-878288BAEE8C}" type="presParOf" srcId="{417CB69D-BCDA-4B53-B513-EFD99B67808E}" destId="{AE80F104-F469-42A5-AF09-DD8834899187}" srcOrd="0" destOrd="0" presId="urn:microsoft.com/office/officeart/2005/8/layout/orgChart1"/>
    <dgm:cxn modelId="{40E56F7C-E9B1-4ECF-B66D-573FA4A42863}" type="presParOf" srcId="{417CB69D-BCDA-4B53-B513-EFD99B67808E}" destId="{0AA4BEAB-6697-4EEC-8920-392268DFE738}" srcOrd="1" destOrd="0" presId="urn:microsoft.com/office/officeart/2005/8/layout/orgChart1"/>
    <dgm:cxn modelId="{0630951B-2868-459B-8FD6-BA1D7789F8CE}" type="presParOf" srcId="{9601B468-99B3-4C8A-BDBC-528E83630E71}" destId="{7E966D56-6E65-40AF-A808-1CCFE1B14BFF}" srcOrd="1" destOrd="0" presId="urn:microsoft.com/office/officeart/2005/8/layout/orgChart1"/>
    <dgm:cxn modelId="{87D0D533-21F0-4BC5-A3E8-CD9BCBD40829}" type="presParOf" srcId="{9601B468-99B3-4C8A-BDBC-528E83630E71}" destId="{CFE38275-2028-491E-B18D-1C940545F0B9}" srcOrd="2" destOrd="0" presId="urn:microsoft.com/office/officeart/2005/8/layout/orgChart1"/>
    <dgm:cxn modelId="{45028CA2-8A59-41A5-B973-ACE60698F40E}" type="presParOf" srcId="{32FA1B66-83A9-4081-AB0F-CAFF1BEB07A9}" destId="{87648BA4-D2CC-4C26-9DEA-44E79B892FF3}" srcOrd="6" destOrd="0" presId="urn:microsoft.com/office/officeart/2005/8/layout/orgChart1"/>
    <dgm:cxn modelId="{988B4DC7-DB3B-4C0A-9261-7680160F5778}" type="presParOf" srcId="{32FA1B66-83A9-4081-AB0F-CAFF1BEB07A9}" destId="{A6BD211D-A9F7-4843-B365-27F4B5AA5D0E}" srcOrd="7" destOrd="0" presId="urn:microsoft.com/office/officeart/2005/8/layout/orgChart1"/>
    <dgm:cxn modelId="{2807AFEF-10FD-48C8-BD34-82352A1EB852}" type="presParOf" srcId="{A6BD211D-A9F7-4843-B365-27F4B5AA5D0E}" destId="{2357E303-9639-4ED7-AC65-4B1E01F09B97}" srcOrd="0" destOrd="0" presId="urn:microsoft.com/office/officeart/2005/8/layout/orgChart1"/>
    <dgm:cxn modelId="{AC97D2BE-172A-413E-B57E-0CF4AD3E2C2E}" type="presParOf" srcId="{2357E303-9639-4ED7-AC65-4B1E01F09B97}" destId="{686C5098-4C78-4067-803C-B574442215DF}" srcOrd="0" destOrd="0" presId="urn:microsoft.com/office/officeart/2005/8/layout/orgChart1"/>
    <dgm:cxn modelId="{030DFDCA-BFB1-48FD-948A-87D3F46C196A}" type="presParOf" srcId="{2357E303-9639-4ED7-AC65-4B1E01F09B97}" destId="{BBB6CACA-FC01-445D-A4BE-7967D977F73D}" srcOrd="1" destOrd="0" presId="urn:microsoft.com/office/officeart/2005/8/layout/orgChart1"/>
    <dgm:cxn modelId="{087107E2-F1B0-4231-805F-558286E54EF8}" type="presParOf" srcId="{A6BD211D-A9F7-4843-B365-27F4B5AA5D0E}" destId="{772F3794-F7EA-4B29-BF22-5ED596037874}" srcOrd="1" destOrd="0" presId="urn:microsoft.com/office/officeart/2005/8/layout/orgChart1"/>
    <dgm:cxn modelId="{45F4C190-70A9-4097-A957-1E9A104B2880}" type="presParOf" srcId="{A6BD211D-A9F7-4843-B365-27F4B5AA5D0E}" destId="{6798276F-47F5-4943-B2BB-897681AAFDF0}" srcOrd="2" destOrd="0" presId="urn:microsoft.com/office/officeart/2005/8/layout/orgChart1"/>
    <dgm:cxn modelId="{E019A794-24B8-4065-8330-3ABF7F05FDD0}" type="presParOf" srcId="{32FA1B66-83A9-4081-AB0F-CAFF1BEB07A9}" destId="{36AE8067-3998-400B-9BA7-3A538D976C31}" srcOrd="8" destOrd="0" presId="urn:microsoft.com/office/officeart/2005/8/layout/orgChart1"/>
    <dgm:cxn modelId="{0622C539-DF08-4D8F-8F4E-6DCA0333F2FC}" type="presParOf" srcId="{32FA1B66-83A9-4081-AB0F-CAFF1BEB07A9}" destId="{C8135516-1DCA-4C54-A977-63E21A98B9D5}" srcOrd="9" destOrd="0" presId="urn:microsoft.com/office/officeart/2005/8/layout/orgChart1"/>
    <dgm:cxn modelId="{861C5C05-CA4F-4A58-AD42-E0A56D507D0D}" type="presParOf" srcId="{C8135516-1DCA-4C54-A977-63E21A98B9D5}" destId="{A1B69633-B8F2-4788-80C3-EE427FF7B4E5}" srcOrd="0" destOrd="0" presId="urn:microsoft.com/office/officeart/2005/8/layout/orgChart1"/>
    <dgm:cxn modelId="{5FEF6377-0A50-43F7-8AB7-E945B34DC9C4}" type="presParOf" srcId="{A1B69633-B8F2-4788-80C3-EE427FF7B4E5}" destId="{BF703236-CC27-4966-BE13-88BF43409DBA}" srcOrd="0" destOrd="0" presId="urn:microsoft.com/office/officeart/2005/8/layout/orgChart1"/>
    <dgm:cxn modelId="{6EA7D5B9-9523-4D49-ADCC-85B698CA3375}" type="presParOf" srcId="{A1B69633-B8F2-4788-80C3-EE427FF7B4E5}" destId="{3B95B2A5-03C1-41AB-8600-14B2060FAE67}" srcOrd="1" destOrd="0" presId="urn:microsoft.com/office/officeart/2005/8/layout/orgChart1"/>
    <dgm:cxn modelId="{8096B664-00B5-4EF4-A858-86FF068F2321}" type="presParOf" srcId="{C8135516-1DCA-4C54-A977-63E21A98B9D5}" destId="{1E4BF12C-5A45-46AD-9E8B-EA568917C3D4}" srcOrd="1" destOrd="0" presId="urn:microsoft.com/office/officeart/2005/8/layout/orgChart1"/>
    <dgm:cxn modelId="{53C7ED30-3924-4B89-928E-50A17B48DFC8}" type="presParOf" srcId="{C8135516-1DCA-4C54-A977-63E21A98B9D5}" destId="{49EAC708-EEA1-4A85-943A-3ABCB46C4ADD}" srcOrd="2" destOrd="0" presId="urn:microsoft.com/office/officeart/2005/8/layout/orgChart1"/>
    <dgm:cxn modelId="{488DB27E-1F98-412E-A2BC-F21903F880AD}" type="presParOf" srcId="{99408098-F733-4F65-9953-F7DFA32B598D}" destId="{DE7CE61B-CBD9-42F3-959A-0A0406E51D9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F0E2875-C8BD-4039-AB34-C70E620B8106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BCC35C3-2D5C-429A-A29E-95288BB80E49}">
      <dgm:prSet phldrT="[Текст]" custT="1"/>
      <dgm:spPr/>
      <dgm:t>
        <a:bodyPr/>
        <a:lstStyle/>
        <a:p>
          <a:endParaRPr lang="ru-RU" sz="1200" dirty="0" smtClean="0">
            <a:latin typeface="Times New Roman" pitchFamily="18" charset="0"/>
            <a:cs typeface="Times New Roman" pitchFamily="18" charset="0"/>
          </a:endParaRPr>
        </a:p>
        <a:p>
          <a:endParaRPr lang="ru-RU" sz="1200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Русский язык, Литература</a:t>
          </a:r>
        </a:p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История, обществознание, география, ОБЖ</a:t>
          </a:r>
        </a:p>
        <a:p>
          <a:endParaRPr lang="ru-RU" sz="1200" dirty="0" smtClean="0">
            <a:latin typeface="Times New Roman" pitchFamily="18" charset="0"/>
            <a:cs typeface="Times New Roman" pitchFamily="18" charset="0"/>
          </a:endParaRPr>
        </a:p>
        <a:p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E511BF5E-0987-40A4-9B52-963444A84224}" type="parTrans" cxnId="{CD8ED2E3-00DF-490F-80CB-DDA5D412C3D8}">
      <dgm:prSet/>
      <dgm:spPr/>
      <dgm:t>
        <a:bodyPr/>
        <a:lstStyle/>
        <a:p>
          <a:endParaRPr lang="ru-RU"/>
        </a:p>
      </dgm:t>
    </dgm:pt>
    <dgm:pt modelId="{5729C82A-51E2-4A82-A529-4E296A7FE82B}" type="sibTrans" cxnId="{CD8ED2E3-00DF-490F-80CB-DDA5D412C3D8}">
      <dgm:prSet/>
      <dgm:spPr/>
      <dgm:t>
        <a:bodyPr/>
        <a:lstStyle/>
        <a:p>
          <a:endParaRPr lang="ru-RU"/>
        </a:p>
      </dgm:t>
    </dgm:pt>
    <dgm:pt modelId="{9EC3D325-DFC4-4C48-B2E6-1133508935C1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Обязательные федеральные программы по учебным предметам </a:t>
          </a:r>
        </a:p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(Федеральные рабочие программы учебных предметов обеспечивают достижение</a:t>
          </a:r>
        </a:p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планируемых результатов освоения ФООП и разработаны на основе соответствующих</a:t>
          </a:r>
        </a:p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требований ФГОС к результатам освоения программ начального общего, основного</a:t>
          </a:r>
        </a:p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общего, среднего общего образования)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D644606C-D95A-41B7-B850-2556F3E76D37}" type="parTrans" cxnId="{AAC1DC72-C5F1-4DD4-816A-6594A91ED1EE}">
      <dgm:prSet/>
      <dgm:spPr/>
      <dgm:t>
        <a:bodyPr/>
        <a:lstStyle/>
        <a:p>
          <a:endParaRPr lang="ru-RU"/>
        </a:p>
      </dgm:t>
    </dgm:pt>
    <dgm:pt modelId="{DFA6E905-0EC1-45BD-8897-D31CCF12293C}" type="sibTrans" cxnId="{AAC1DC72-C5F1-4DD4-816A-6594A91ED1EE}">
      <dgm:prSet/>
      <dgm:spPr/>
      <dgm:t>
        <a:bodyPr/>
        <a:lstStyle/>
        <a:p>
          <a:endParaRPr lang="ru-RU"/>
        </a:p>
      </dgm:t>
    </dgm:pt>
    <dgm:pt modelId="{E9449360-6B78-4066-B40F-669C69672BCE}">
      <dgm:prSet phldrT="[Текст]" custT="1"/>
      <dgm:spPr/>
      <dgm:t>
        <a:bodyPr/>
        <a:lstStyle/>
        <a:p>
          <a:endParaRPr lang="ru-RU" sz="1200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Русский язык, Литературное чтение</a:t>
          </a:r>
        </a:p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Окружающий мир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C190DE83-811A-4282-A642-8E2639122F22}" type="sibTrans" cxnId="{133F45EA-8079-4792-91A2-2C109E970FED}">
      <dgm:prSet/>
      <dgm:spPr/>
      <dgm:t>
        <a:bodyPr/>
        <a:lstStyle/>
        <a:p>
          <a:endParaRPr lang="ru-RU"/>
        </a:p>
      </dgm:t>
    </dgm:pt>
    <dgm:pt modelId="{338E60EE-B0CA-49E5-83C7-D3C1593694CC}" type="parTrans" cxnId="{133F45EA-8079-4792-91A2-2C109E970FED}">
      <dgm:prSet/>
      <dgm:spPr/>
      <dgm:t>
        <a:bodyPr/>
        <a:lstStyle/>
        <a:p>
          <a:endParaRPr lang="ru-RU"/>
        </a:p>
      </dgm:t>
    </dgm:pt>
    <dgm:pt modelId="{F4DADA22-F1F5-48FB-9027-D9D44BC90F0D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НОО                                               ООО, СОО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0DF3D7D4-C0F8-4A11-A1AE-C2F9B5012345}" type="sibTrans" cxnId="{208E4831-97FA-4A9C-874F-924EA343C2D7}">
      <dgm:prSet/>
      <dgm:spPr/>
      <dgm:t>
        <a:bodyPr/>
        <a:lstStyle/>
        <a:p>
          <a:endParaRPr lang="ru-RU"/>
        </a:p>
      </dgm:t>
    </dgm:pt>
    <dgm:pt modelId="{396E72D8-B19E-466F-B351-8D4B90F4DC58}" type="parTrans" cxnId="{208E4831-97FA-4A9C-874F-924EA343C2D7}">
      <dgm:prSet/>
      <dgm:spPr/>
      <dgm:t>
        <a:bodyPr/>
        <a:lstStyle/>
        <a:p>
          <a:endParaRPr lang="ru-RU"/>
        </a:p>
      </dgm:t>
    </dgm:pt>
    <dgm:pt modelId="{78338B84-D463-4C4A-8388-56D972BFDFEB}" type="pres">
      <dgm:prSet presAssocID="{1F0E2875-C8BD-4039-AB34-C70E620B81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85D11A-0B6F-4774-A8CB-0BD7C419DC20}" type="pres">
      <dgm:prSet presAssocID="{F4DADA22-F1F5-48FB-9027-D9D44BC90F0D}" presName="boxAndChildren" presStyleCnt="0"/>
      <dgm:spPr/>
    </dgm:pt>
    <dgm:pt modelId="{5D161500-FE55-4826-9364-E8DC37454F0B}" type="pres">
      <dgm:prSet presAssocID="{F4DADA22-F1F5-48FB-9027-D9D44BC90F0D}" presName="parentTextBox" presStyleLbl="node1" presStyleIdx="0" presStyleCnt="2"/>
      <dgm:spPr/>
      <dgm:t>
        <a:bodyPr/>
        <a:lstStyle/>
        <a:p>
          <a:endParaRPr lang="ru-RU"/>
        </a:p>
      </dgm:t>
    </dgm:pt>
    <dgm:pt modelId="{29CD5843-B374-400D-80F9-DF754F586D54}" type="pres">
      <dgm:prSet presAssocID="{F4DADA22-F1F5-48FB-9027-D9D44BC90F0D}" presName="entireBox" presStyleLbl="node1" presStyleIdx="0" presStyleCnt="2" custScaleY="182137"/>
      <dgm:spPr/>
      <dgm:t>
        <a:bodyPr/>
        <a:lstStyle/>
        <a:p>
          <a:endParaRPr lang="ru-RU"/>
        </a:p>
      </dgm:t>
    </dgm:pt>
    <dgm:pt modelId="{BA307137-61DD-45A3-B6CA-FA5B0C14709E}" type="pres">
      <dgm:prSet presAssocID="{F4DADA22-F1F5-48FB-9027-D9D44BC90F0D}" presName="descendantBox" presStyleCnt="0"/>
      <dgm:spPr/>
    </dgm:pt>
    <dgm:pt modelId="{E679ADE7-AA03-4F03-A4C4-5E85F8120F7A}" type="pres">
      <dgm:prSet presAssocID="{E9449360-6B78-4066-B40F-669C69672BCE}" presName="childTextBox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0D3A92-9AB9-44F9-84F9-A23F19236D23}" type="pres">
      <dgm:prSet presAssocID="{8BCC35C3-2D5C-429A-A29E-95288BB80E49}" presName="childTextBox" presStyleLbl="fgAccFollowNode1" presStyleIdx="1" presStyleCnt="2" custLinFactNeighborX="4000" custLinFactNeighborY="12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19D9E6-5091-4F1A-982A-0919B3730970}" type="pres">
      <dgm:prSet presAssocID="{DFA6E905-0EC1-45BD-8897-D31CCF12293C}" presName="sp" presStyleCnt="0"/>
      <dgm:spPr/>
    </dgm:pt>
    <dgm:pt modelId="{7C4DA21A-95DE-4E68-9CF4-33A49690AF57}" type="pres">
      <dgm:prSet presAssocID="{9EC3D325-DFC4-4C48-B2E6-1133508935C1}" presName="arrowAndChildren" presStyleCnt="0"/>
      <dgm:spPr/>
    </dgm:pt>
    <dgm:pt modelId="{3E5DBDE7-9B11-4D4B-9105-D61F642C7A80}" type="pres">
      <dgm:prSet presAssocID="{9EC3D325-DFC4-4C48-B2E6-1133508935C1}" presName="parentTextArrow" presStyleLbl="node1" presStyleIdx="1" presStyleCnt="2" custLinFactNeighborY="-5547"/>
      <dgm:spPr/>
      <dgm:t>
        <a:bodyPr/>
        <a:lstStyle/>
        <a:p>
          <a:endParaRPr lang="ru-RU"/>
        </a:p>
      </dgm:t>
    </dgm:pt>
  </dgm:ptLst>
  <dgm:cxnLst>
    <dgm:cxn modelId="{208E4831-97FA-4A9C-874F-924EA343C2D7}" srcId="{1F0E2875-C8BD-4039-AB34-C70E620B8106}" destId="{F4DADA22-F1F5-48FB-9027-D9D44BC90F0D}" srcOrd="1" destOrd="0" parTransId="{396E72D8-B19E-466F-B351-8D4B90F4DC58}" sibTransId="{0DF3D7D4-C0F8-4A11-A1AE-C2F9B5012345}"/>
    <dgm:cxn modelId="{EE1E2244-03B5-4439-933A-BEF5DE5F9417}" type="presOf" srcId="{F4DADA22-F1F5-48FB-9027-D9D44BC90F0D}" destId="{5D161500-FE55-4826-9364-E8DC37454F0B}" srcOrd="0" destOrd="0" presId="urn:microsoft.com/office/officeart/2005/8/layout/process4"/>
    <dgm:cxn modelId="{A00ABDB2-0F1A-4CF9-8CEA-AEF56C5D9B1C}" type="presOf" srcId="{8BCC35C3-2D5C-429A-A29E-95288BB80E49}" destId="{860D3A92-9AB9-44F9-84F9-A23F19236D23}" srcOrd="0" destOrd="0" presId="urn:microsoft.com/office/officeart/2005/8/layout/process4"/>
    <dgm:cxn modelId="{CC67E396-4297-4F85-8BAB-528C3DC1FECE}" type="presOf" srcId="{1F0E2875-C8BD-4039-AB34-C70E620B8106}" destId="{78338B84-D463-4C4A-8388-56D972BFDFEB}" srcOrd="0" destOrd="0" presId="urn:microsoft.com/office/officeart/2005/8/layout/process4"/>
    <dgm:cxn modelId="{133F45EA-8079-4792-91A2-2C109E970FED}" srcId="{F4DADA22-F1F5-48FB-9027-D9D44BC90F0D}" destId="{E9449360-6B78-4066-B40F-669C69672BCE}" srcOrd="0" destOrd="0" parTransId="{338E60EE-B0CA-49E5-83C7-D3C1593694CC}" sibTransId="{C190DE83-811A-4282-A642-8E2639122F22}"/>
    <dgm:cxn modelId="{CD8ED2E3-00DF-490F-80CB-DDA5D412C3D8}" srcId="{F4DADA22-F1F5-48FB-9027-D9D44BC90F0D}" destId="{8BCC35C3-2D5C-429A-A29E-95288BB80E49}" srcOrd="1" destOrd="0" parTransId="{E511BF5E-0987-40A4-9B52-963444A84224}" sibTransId="{5729C82A-51E2-4A82-A529-4E296A7FE82B}"/>
    <dgm:cxn modelId="{AD755551-669E-475D-A487-D702CBAB1DE9}" type="presOf" srcId="{F4DADA22-F1F5-48FB-9027-D9D44BC90F0D}" destId="{29CD5843-B374-400D-80F9-DF754F586D54}" srcOrd="1" destOrd="0" presId="urn:microsoft.com/office/officeart/2005/8/layout/process4"/>
    <dgm:cxn modelId="{AAC1DC72-C5F1-4DD4-816A-6594A91ED1EE}" srcId="{1F0E2875-C8BD-4039-AB34-C70E620B8106}" destId="{9EC3D325-DFC4-4C48-B2E6-1133508935C1}" srcOrd="0" destOrd="0" parTransId="{D644606C-D95A-41B7-B850-2556F3E76D37}" sibTransId="{DFA6E905-0EC1-45BD-8897-D31CCF12293C}"/>
    <dgm:cxn modelId="{D6796AB8-5B02-4C0B-8596-A5705AEF2B4C}" type="presOf" srcId="{9EC3D325-DFC4-4C48-B2E6-1133508935C1}" destId="{3E5DBDE7-9B11-4D4B-9105-D61F642C7A80}" srcOrd="0" destOrd="0" presId="urn:microsoft.com/office/officeart/2005/8/layout/process4"/>
    <dgm:cxn modelId="{C15BB9FC-DC77-44AC-99ED-1FB3B4B1E188}" type="presOf" srcId="{E9449360-6B78-4066-B40F-669C69672BCE}" destId="{E679ADE7-AA03-4F03-A4C4-5E85F8120F7A}" srcOrd="0" destOrd="0" presId="urn:microsoft.com/office/officeart/2005/8/layout/process4"/>
    <dgm:cxn modelId="{21DA14A2-E2D6-4D26-812B-73C062D76390}" type="presParOf" srcId="{78338B84-D463-4C4A-8388-56D972BFDFEB}" destId="{FB85D11A-0B6F-4774-A8CB-0BD7C419DC20}" srcOrd="0" destOrd="0" presId="urn:microsoft.com/office/officeart/2005/8/layout/process4"/>
    <dgm:cxn modelId="{67602BA0-7285-44E7-B537-10CEFB133307}" type="presParOf" srcId="{FB85D11A-0B6F-4774-A8CB-0BD7C419DC20}" destId="{5D161500-FE55-4826-9364-E8DC37454F0B}" srcOrd="0" destOrd="0" presId="urn:microsoft.com/office/officeart/2005/8/layout/process4"/>
    <dgm:cxn modelId="{6A2D01B6-7D8D-4D96-80C8-62C6FCF06974}" type="presParOf" srcId="{FB85D11A-0B6F-4774-A8CB-0BD7C419DC20}" destId="{29CD5843-B374-400D-80F9-DF754F586D54}" srcOrd="1" destOrd="0" presId="urn:microsoft.com/office/officeart/2005/8/layout/process4"/>
    <dgm:cxn modelId="{02E9A591-F9D1-4AB9-9DB6-E4066D9A577B}" type="presParOf" srcId="{FB85D11A-0B6F-4774-A8CB-0BD7C419DC20}" destId="{BA307137-61DD-45A3-B6CA-FA5B0C14709E}" srcOrd="2" destOrd="0" presId="urn:microsoft.com/office/officeart/2005/8/layout/process4"/>
    <dgm:cxn modelId="{8FD44CAC-7907-4B68-A1B1-75B9ABF90B63}" type="presParOf" srcId="{BA307137-61DD-45A3-B6CA-FA5B0C14709E}" destId="{E679ADE7-AA03-4F03-A4C4-5E85F8120F7A}" srcOrd="0" destOrd="0" presId="urn:microsoft.com/office/officeart/2005/8/layout/process4"/>
    <dgm:cxn modelId="{77F9285F-34F9-4B80-A1C4-F69B4F684B41}" type="presParOf" srcId="{BA307137-61DD-45A3-B6CA-FA5B0C14709E}" destId="{860D3A92-9AB9-44F9-84F9-A23F19236D23}" srcOrd="1" destOrd="0" presId="urn:microsoft.com/office/officeart/2005/8/layout/process4"/>
    <dgm:cxn modelId="{66004CCA-A8F9-4E64-9EAC-0C3792BB8E57}" type="presParOf" srcId="{78338B84-D463-4C4A-8388-56D972BFDFEB}" destId="{5819D9E6-5091-4F1A-982A-0919B3730970}" srcOrd="1" destOrd="0" presId="urn:microsoft.com/office/officeart/2005/8/layout/process4"/>
    <dgm:cxn modelId="{459B4AF5-DD6F-4F8E-9C4F-4F631B6FEF6F}" type="presParOf" srcId="{78338B84-D463-4C4A-8388-56D972BFDFEB}" destId="{7C4DA21A-95DE-4E68-9CF4-33A49690AF57}" srcOrd="2" destOrd="0" presId="urn:microsoft.com/office/officeart/2005/8/layout/process4"/>
    <dgm:cxn modelId="{55906ED0-708E-4B2F-B009-FCB112A7D6EE}" type="presParOf" srcId="{7C4DA21A-95DE-4E68-9CF4-33A49690AF57}" destId="{3E5DBDE7-9B11-4D4B-9105-D61F642C7A8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3F6C70-C05A-4DA1-A456-3852AA55A7D1}">
      <dsp:nvSpPr>
        <dsp:cNvPr id="0" name=""/>
        <dsp:cNvSpPr/>
      </dsp:nvSpPr>
      <dsp:spPr>
        <a:xfrm>
          <a:off x="2287846" y="-76634"/>
          <a:ext cx="3268116" cy="8871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Единые подходы к содержанию образования, воспитания</a:t>
          </a:r>
          <a:endParaRPr lang="ru-RU" sz="16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313831" y="-50649"/>
        <a:ext cx="3216146" cy="835213"/>
      </dsp:txXfrm>
    </dsp:sp>
    <dsp:sp modelId="{7677F95C-EDEA-44D7-B166-BFBAC51861A7}">
      <dsp:nvSpPr>
        <dsp:cNvPr id="0" name=""/>
        <dsp:cNvSpPr/>
      </dsp:nvSpPr>
      <dsp:spPr>
        <a:xfrm rot="3600000">
          <a:off x="4356503" y="1403430"/>
          <a:ext cx="506894" cy="31051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>
        <a:off x="4449657" y="1465533"/>
        <a:ext cx="320586" cy="186308"/>
      </dsp:txXfrm>
    </dsp:sp>
    <dsp:sp modelId="{5A451E12-A57A-483E-A44D-355997CCEC15}">
      <dsp:nvSpPr>
        <dsp:cNvPr id="0" name=""/>
        <dsp:cNvSpPr/>
      </dsp:nvSpPr>
      <dsp:spPr>
        <a:xfrm>
          <a:off x="4236317" y="2306825"/>
          <a:ext cx="2303286" cy="1198832"/>
        </a:xfrm>
        <a:prstGeom prst="roundRect">
          <a:avLst>
            <a:gd name="adj" fmla="val 10000"/>
          </a:avLst>
        </a:prstGeom>
        <a:solidFill>
          <a:schemeClr val="accent3">
            <a:hueOff val="-568678"/>
            <a:satOff val="-2344"/>
            <a:lumOff val="-49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Единая система мониторинга эффективности образовательных организаций</a:t>
          </a:r>
          <a:endParaRPr lang="ru-RU" sz="16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71430" y="2341938"/>
        <a:ext cx="2233060" cy="1128606"/>
      </dsp:txXfrm>
    </dsp:sp>
    <dsp:sp modelId="{14E0B68A-54A4-4F5C-BD6C-7210086A968E}">
      <dsp:nvSpPr>
        <dsp:cNvPr id="0" name=""/>
        <dsp:cNvSpPr/>
      </dsp:nvSpPr>
      <dsp:spPr>
        <a:xfrm rot="10800000">
          <a:off x="3666062" y="2750985"/>
          <a:ext cx="506894" cy="31051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-568678"/>
            <a:satOff val="-2344"/>
            <a:lumOff val="-49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 rot="10800000">
        <a:off x="3759216" y="2813088"/>
        <a:ext cx="320586" cy="186308"/>
      </dsp:txXfrm>
    </dsp:sp>
    <dsp:sp modelId="{27B19BD8-2290-4B72-8908-1A3A1C1B2B23}">
      <dsp:nvSpPr>
        <dsp:cNvPr id="0" name=""/>
        <dsp:cNvSpPr/>
      </dsp:nvSpPr>
      <dsp:spPr>
        <a:xfrm>
          <a:off x="1308995" y="2315103"/>
          <a:ext cx="2293705" cy="1182277"/>
        </a:xfrm>
        <a:prstGeom prst="roundRect">
          <a:avLst>
            <a:gd name="adj" fmla="val 10000"/>
          </a:avLst>
        </a:prstGeom>
        <a:solidFill>
          <a:schemeClr val="accent3">
            <a:hueOff val="-1137357"/>
            <a:satOff val="-4689"/>
            <a:lumOff val="-98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Единые стандарты образовательного пространства страны</a:t>
          </a:r>
          <a:endParaRPr lang="ru-RU" sz="16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343623" y="2349731"/>
        <a:ext cx="2224449" cy="1113021"/>
      </dsp:txXfrm>
    </dsp:sp>
    <dsp:sp modelId="{3FE19B9B-52CA-4292-9E99-1F2B1EC6EE59}">
      <dsp:nvSpPr>
        <dsp:cNvPr id="0" name=""/>
        <dsp:cNvSpPr/>
      </dsp:nvSpPr>
      <dsp:spPr>
        <a:xfrm rot="18000000">
          <a:off x="2978022" y="1407568"/>
          <a:ext cx="506894" cy="31051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-1137357"/>
            <a:satOff val="-4689"/>
            <a:lumOff val="-9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>
        <a:off x="3071176" y="1469671"/>
        <a:ext cx="320586" cy="1863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AE8067-3998-400B-9BA7-3A538D976C31}">
      <dsp:nvSpPr>
        <dsp:cNvPr id="0" name=""/>
        <dsp:cNvSpPr/>
      </dsp:nvSpPr>
      <dsp:spPr>
        <a:xfrm>
          <a:off x="3744416" y="873489"/>
          <a:ext cx="3102718" cy="2692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622"/>
              </a:lnTo>
              <a:lnTo>
                <a:pt x="3102718" y="134622"/>
              </a:lnTo>
              <a:lnTo>
                <a:pt x="3102718" y="26924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648BA4-D2CC-4C26-9DEA-44E79B892FF3}">
      <dsp:nvSpPr>
        <dsp:cNvPr id="0" name=""/>
        <dsp:cNvSpPr/>
      </dsp:nvSpPr>
      <dsp:spPr>
        <a:xfrm>
          <a:off x="3744416" y="873489"/>
          <a:ext cx="1551359" cy="2692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622"/>
              </a:lnTo>
              <a:lnTo>
                <a:pt x="1551359" y="134622"/>
              </a:lnTo>
              <a:lnTo>
                <a:pt x="1551359" y="26924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27F265-1057-461A-9A78-4706818CE981}">
      <dsp:nvSpPr>
        <dsp:cNvPr id="0" name=""/>
        <dsp:cNvSpPr/>
      </dsp:nvSpPr>
      <dsp:spPr>
        <a:xfrm>
          <a:off x="3698696" y="873489"/>
          <a:ext cx="91440" cy="269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924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293192-8ED1-47A0-AA1C-5139FA8C7126}">
      <dsp:nvSpPr>
        <dsp:cNvPr id="0" name=""/>
        <dsp:cNvSpPr/>
      </dsp:nvSpPr>
      <dsp:spPr>
        <a:xfrm>
          <a:off x="2193056" y="873489"/>
          <a:ext cx="1551359" cy="269244"/>
        </a:xfrm>
        <a:custGeom>
          <a:avLst/>
          <a:gdLst/>
          <a:ahLst/>
          <a:cxnLst/>
          <a:rect l="0" t="0" r="0" b="0"/>
          <a:pathLst>
            <a:path>
              <a:moveTo>
                <a:pt x="1551359" y="0"/>
              </a:moveTo>
              <a:lnTo>
                <a:pt x="1551359" y="134622"/>
              </a:lnTo>
              <a:lnTo>
                <a:pt x="0" y="134622"/>
              </a:lnTo>
              <a:lnTo>
                <a:pt x="0" y="26924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CB5564-22F8-485C-A52E-B5D32B1B1F53}">
      <dsp:nvSpPr>
        <dsp:cNvPr id="0" name=""/>
        <dsp:cNvSpPr/>
      </dsp:nvSpPr>
      <dsp:spPr>
        <a:xfrm>
          <a:off x="641697" y="873489"/>
          <a:ext cx="3102718" cy="269244"/>
        </a:xfrm>
        <a:custGeom>
          <a:avLst/>
          <a:gdLst/>
          <a:ahLst/>
          <a:cxnLst/>
          <a:rect l="0" t="0" r="0" b="0"/>
          <a:pathLst>
            <a:path>
              <a:moveTo>
                <a:pt x="3102718" y="0"/>
              </a:moveTo>
              <a:lnTo>
                <a:pt x="3102718" y="134622"/>
              </a:lnTo>
              <a:lnTo>
                <a:pt x="0" y="134622"/>
              </a:lnTo>
              <a:lnTo>
                <a:pt x="0" y="26924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5047F7-6DCA-43EF-A21D-CD3B385A4ABF}">
      <dsp:nvSpPr>
        <dsp:cNvPr id="0" name=""/>
        <dsp:cNvSpPr/>
      </dsp:nvSpPr>
      <dsp:spPr>
        <a:xfrm>
          <a:off x="3103358" y="232432"/>
          <a:ext cx="1282115" cy="6410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ФООП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03358" y="232432"/>
        <a:ext cx="1282115" cy="641057"/>
      </dsp:txXfrm>
    </dsp:sp>
    <dsp:sp modelId="{30627E83-7677-473B-9104-499FA60C4434}">
      <dsp:nvSpPr>
        <dsp:cNvPr id="0" name=""/>
        <dsp:cNvSpPr/>
      </dsp:nvSpPr>
      <dsp:spPr>
        <a:xfrm>
          <a:off x="639" y="1142734"/>
          <a:ext cx="1282115" cy="6410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Федеральный учебный план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39" y="1142734"/>
        <a:ext cx="1282115" cy="641057"/>
      </dsp:txXfrm>
    </dsp:sp>
    <dsp:sp modelId="{5301E424-2318-4BA3-B2E6-3101A72619A8}">
      <dsp:nvSpPr>
        <dsp:cNvPr id="0" name=""/>
        <dsp:cNvSpPr/>
      </dsp:nvSpPr>
      <dsp:spPr>
        <a:xfrm>
          <a:off x="1551999" y="1142734"/>
          <a:ext cx="1282115" cy="6410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Федеральный календарный учебный график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551999" y="1142734"/>
        <a:ext cx="1282115" cy="641057"/>
      </dsp:txXfrm>
    </dsp:sp>
    <dsp:sp modelId="{AE80F104-F469-42A5-AF09-DD8834899187}">
      <dsp:nvSpPr>
        <dsp:cNvPr id="0" name=""/>
        <dsp:cNvSpPr/>
      </dsp:nvSpPr>
      <dsp:spPr>
        <a:xfrm>
          <a:off x="3103358" y="1142734"/>
          <a:ext cx="1282115" cy="6410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Федеральные рабочие программы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03358" y="1142734"/>
        <a:ext cx="1282115" cy="641057"/>
      </dsp:txXfrm>
    </dsp:sp>
    <dsp:sp modelId="{686C5098-4C78-4067-803C-B574442215DF}">
      <dsp:nvSpPr>
        <dsp:cNvPr id="0" name=""/>
        <dsp:cNvSpPr/>
      </dsp:nvSpPr>
      <dsp:spPr>
        <a:xfrm>
          <a:off x="4654717" y="1142734"/>
          <a:ext cx="1282115" cy="6410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Федеральная программа воспитания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654717" y="1142734"/>
        <a:ext cx="1282115" cy="641057"/>
      </dsp:txXfrm>
    </dsp:sp>
    <dsp:sp modelId="{BF703236-CC27-4966-BE13-88BF43409DBA}">
      <dsp:nvSpPr>
        <dsp:cNvPr id="0" name=""/>
        <dsp:cNvSpPr/>
      </dsp:nvSpPr>
      <dsp:spPr>
        <a:xfrm>
          <a:off x="6206076" y="1142734"/>
          <a:ext cx="1282115" cy="6410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Федеральный календарный план воспитательной работы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206076" y="1142734"/>
        <a:ext cx="1282115" cy="6410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CD5843-B374-400D-80F9-DF754F586D54}">
      <dsp:nvSpPr>
        <dsp:cNvPr id="0" name=""/>
        <dsp:cNvSpPr/>
      </dsp:nvSpPr>
      <dsp:spPr>
        <a:xfrm>
          <a:off x="0" y="1541310"/>
          <a:ext cx="7560840" cy="18420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НОО                                               ООО, СОО 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541310"/>
        <a:ext cx="7560840" cy="994699"/>
      </dsp:txXfrm>
    </dsp:sp>
    <dsp:sp modelId="{E679ADE7-AA03-4F03-A4C4-5E85F8120F7A}">
      <dsp:nvSpPr>
        <dsp:cNvPr id="0" name=""/>
        <dsp:cNvSpPr/>
      </dsp:nvSpPr>
      <dsp:spPr>
        <a:xfrm>
          <a:off x="0" y="2482555"/>
          <a:ext cx="3780419" cy="46521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Русский язык, Литературное чтение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Окружающий мир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482555"/>
        <a:ext cx="3780419" cy="465219"/>
      </dsp:txXfrm>
    </dsp:sp>
    <dsp:sp modelId="{860D3A92-9AB9-44F9-84F9-A23F19236D23}">
      <dsp:nvSpPr>
        <dsp:cNvPr id="0" name=""/>
        <dsp:cNvSpPr/>
      </dsp:nvSpPr>
      <dsp:spPr>
        <a:xfrm>
          <a:off x="3780420" y="2488510"/>
          <a:ext cx="3780419" cy="46521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Русский язык, Литература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История, обществознание, география, ОБЖ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780420" y="2488510"/>
        <a:ext cx="3780419" cy="465219"/>
      </dsp:txXfrm>
    </dsp:sp>
    <dsp:sp modelId="{3E5DBDE7-9B11-4D4B-9105-D61F642C7A80}">
      <dsp:nvSpPr>
        <dsp:cNvPr id="0" name=""/>
        <dsp:cNvSpPr/>
      </dsp:nvSpPr>
      <dsp:spPr>
        <a:xfrm rot="10800000">
          <a:off x="0" y="0"/>
          <a:ext cx="7560840" cy="155545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Обязательные федеральные программы по учебным предметам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(Федеральные рабочие программы учебных предметов обеспечивают достижение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планируемых результатов освоения ФООП и разработаны на основе соответствующих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требований ФГОС к результатам освоения программ начального общего, основного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общего, среднего общего образования)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0" y="0"/>
        <a:ext cx="7560840" cy="10106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FFC97-9079-4BFB-9C49-4CA601FA48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D34FE-C00D-4A6D-A9F4-736F9D5079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2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2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3295E-1DC7-4402-8EE7-6E4688FE7B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15B44-3C83-45B7-B926-5A9C02D725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D2FC2-8455-40E5-BBC1-3663046A8B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481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81200"/>
            <a:ext cx="38481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C0555B-1775-42CA-B01E-7438C34D91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37554-A515-49F6-97A4-45C3F32650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66C59-AD81-41AA-91B7-8B2721A29B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3E432-B841-45A3-B712-E98FCEE073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652B4-E8FF-4EA8-A574-790201201E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380DD-34DE-4B9A-9421-9C62FA8090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8486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55640BD-66BE-4EA4-9B2A-4CBE3A58E5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785786" y="1785926"/>
            <a:ext cx="7772400" cy="3083234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на обновлённые федеральные государственные образовательные стандарты начального общего, основного, среднего общего образования в соответствии с Федеральными образовательными программами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/>
              <a:t>        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Обновлённый ФГОС НОО, ООО, СОО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857224" y="1928802"/>
            <a:ext cx="8001056" cy="4144962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endParaRPr lang="ru-RU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 1 сентября 2023 года ученики 1- 11-х классов будут обучаться  по обновлённым ФГОС, соответствующим Федеральным образовательным программам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47664" y="5013176"/>
            <a:ext cx="6768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Федеральный закон  № 371 ФЗ  от 14 сентября 2022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«О внесении изменений в Федеральный закон Об образовании в РФ» 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Преимущества обновлённых ФГОС </a:t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соответствии с ФООП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85800" y="2071678"/>
          <a:ext cx="7848600" cy="3429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971600" y="260648"/>
          <a:ext cx="7488832" cy="2016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Схема 7"/>
          <p:cNvGraphicFramePr/>
          <p:nvPr/>
        </p:nvGraphicFramePr>
        <p:xfrm>
          <a:off x="971600" y="2276872"/>
          <a:ext cx="7560840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83568" y="5805264"/>
            <a:ext cx="84604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Национальные исследования качества образования  (НИКО), ВПР, региональный мониторинг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 графика оценочных процедур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1772816"/>
            <a:ext cx="7848600" cy="4353347"/>
          </a:xfrm>
        </p:spPr>
        <p:txBody>
          <a:bodyPr/>
          <a:lstStyle/>
          <a:p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 11 класс: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Химия 10.03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Биология – 14.03.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Физика – 17.03.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 4 класс – русский язык, математика, окружающий мир – 04 -18.04.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 5 класс - русский язык, математика, история, биология – 04-27.04.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 6, 7, 8 классы - русский язык, математика, 2 предмета (случайный выбор Системы ВПР) – 04-27.04.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Региональный мониторинг :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комплексные контрольные работы в 4-8 классах – 13-18.03.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ФГОС СОО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1484784"/>
            <a:ext cx="7848600" cy="4641379"/>
          </a:xfrm>
        </p:spPr>
        <p:txBody>
          <a:bodyPr/>
          <a:lstStyle/>
          <a:p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новой редакции ФГОС СОО изменили названия двух предметных областей: «Общественные науки» и «Естественные науки». Теперь эти области называются «Общественно-научные предметы» и «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Естественно-научные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предметы» соответственно. Еще изменили перечень учебных дисциплин в старшей школе. Из перечня исключили учебные предметы «Экономика», «Право», «Астрономия», «Естествознание», «Россия в мире» и «Экология». В учебный предмет «Математика», наряду с учебными курсами «Алгебра и начала математического анализа» и «Геометрия», включили еще один курс – «Вероятность и статистика». В учебный предмет «История» включили учебные курсы «История России» и «Всеобщая история». </a:t>
            </a:r>
          </a:p>
          <a:p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соответствии с обновленным ФГОС СОО учебный план обучения должен содержать не менее 13 учебных предметов (русский язык, литература, иностранный язык, математика, информатика, история, география, обществознание, физика, химия, биология, физическая культура и основы безопасности жизнедеятельности) и предусматривать изучение </a:t>
            </a:r>
            <a:r>
              <a:rPr 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менее 2 учебных предметов на углубленном уровне в соответствии с выбранным профилем обучения. 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Федеральная программа воспитания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1484784"/>
            <a:ext cx="7848600" cy="4641379"/>
          </a:xfrm>
        </p:spPr>
        <p:txBody>
          <a:bodyPr/>
          <a:lstStyle/>
          <a:p>
            <a:pPr>
              <a:buNone/>
            </a:pP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Направлена на сохранение и укрепление традиционных российских духовно-нравственных ценностей, к которым относятся жизнь, достоинство, права и свободы человека, патриотизм, гражданственность, служение Отечеству,  высокие нравственные идеалы, семья, созидательный труд, гуманизм, милосердие, справедливость, взаимопомощь и взаимоуважение, историческая память и преемственность поколений, единство России  (Из Указа Президента РФ от 9 ноября 2022 № 809 «Об утверждении основ государственной политики…»</a:t>
            </a:r>
          </a:p>
          <a:p>
            <a:pPr>
              <a:buNone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Патриотическое воспитание </a:t>
            </a:r>
          </a:p>
          <a:p>
            <a:pPr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Гражданское воспитание </a:t>
            </a:r>
          </a:p>
          <a:p>
            <a:pPr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Духовно-нравственное воспитание </a:t>
            </a:r>
          </a:p>
          <a:p>
            <a:pPr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Эстетическое воспитание </a:t>
            </a:r>
          </a:p>
          <a:p>
            <a:pPr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Воспитание ценности научного познания </a:t>
            </a:r>
          </a:p>
          <a:p>
            <a:pPr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Физическое воспитание. Формирование культуры здоровья и эмоционального благополучия </a:t>
            </a:r>
          </a:p>
          <a:p>
            <a:pPr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 Трудовое воспитание </a:t>
            </a:r>
          </a:p>
          <a:p>
            <a:pPr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8. Экологическое воспитание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069046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 The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5A867B"/>
        </a:dk2>
        <a:lt2>
          <a:srgbClr val="B7D760"/>
        </a:lt2>
        <a:accent1>
          <a:srgbClr val="F1F3CF"/>
        </a:accent1>
        <a:accent2>
          <a:srgbClr val="E9CC7A"/>
        </a:accent2>
        <a:accent3>
          <a:srgbClr val="FFFFFF"/>
        </a:accent3>
        <a:accent4>
          <a:srgbClr val="000000"/>
        </a:accent4>
        <a:accent5>
          <a:srgbClr val="F7F8E4"/>
        </a:accent5>
        <a:accent6>
          <a:srgbClr val="D3B96E"/>
        </a:accent6>
        <a:hlink>
          <a:srgbClr val="D1B4C8"/>
        </a:hlink>
        <a:folHlink>
          <a:srgbClr val="96C8D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10069046</Template>
  <TotalTime>456</TotalTime>
  <Words>573</Words>
  <Application>Microsoft Office PowerPoint</Application>
  <PresentationFormat>Экран (4:3)</PresentationFormat>
  <Paragraphs>54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Tahoma</vt:lpstr>
      <vt:lpstr>Times New Roman</vt:lpstr>
      <vt:lpstr>10069046</vt:lpstr>
      <vt:lpstr>Переход на обновлённые федеральные государственные образовательные стандарты начального общего, основного, среднего общего образования в соответствии с Федеральными образовательными программами</vt:lpstr>
      <vt:lpstr>         Обновлённый ФГОС НОО, ООО, СОО</vt:lpstr>
      <vt:lpstr>Преимущества обновлённых ФГОС  в соответствии с ФООП</vt:lpstr>
      <vt:lpstr>Презентация PowerPoint</vt:lpstr>
      <vt:lpstr>Из графика оценочных процедур</vt:lpstr>
      <vt:lpstr>ФГОС СОО</vt:lpstr>
      <vt:lpstr>Федеральная программа воспитания</vt:lpstr>
    </vt:vector>
  </TitlesOfParts>
  <Company>URTISI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50</cp:revision>
  <dcterms:created xsi:type="dcterms:W3CDTF">2011-08-18T13:52:20Z</dcterms:created>
  <dcterms:modified xsi:type="dcterms:W3CDTF">2023-05-11T15:14:03Z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TC100690461049</vt:lpwstr>
  </property>
</Properties>
</file>